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9" r:id="rId3"/>
  </p:sldIdLst>
  <p:sldSz cx="5327650" cy="7559675"/>
  <p:notesSz cx="7569200" cy="10706100"/>
  <p:defaultTextStyle>
    <a:defPPr>
      <a:defRPr lang="ja-JP"/>
    </a:defPPr>
    <a:lvl1pPr marL="0" algn="l" defTabSz="644743" rtl="0" eaLnBrk="1" latinLnBrk="0" hangingPunct="1">
      <a:defRPr kumimoji="1" sz="1269" kern="1200">
        <a:solidFill>
          <a:schemeClr val="tx1"/>
        </a:solidFill>
        <a:latin typeface="+mn-lt"/>
        <a:ea typeface="+mn-ea"/>
        <a:cs typeface="+mn-cs"/>
      </a:defRPr>
    </a:lvl1pPr>
    <a:lvl2pPr marL="322372" algn="l" defTabSz="644743" rtl="0" eaLnBrk="1" latinLnBrk="0" hangingPunct="1">
      <a:defRPr kumimoji="1" sz="1269" kern="1200">
        <a:solidFill>
          <a:schemeClr val="tx1"/>
        </a:solidFill>
        <a:latin typeface="+mn-lt"/>
        <a:ea typeface="+mn-ea"/>
        <a:cs typeface="+mn-cs"/>
      </a:defRPr>
    </a:lvl2pPr>
    <a:lvl3pPr marL="644743" algn="l" defTabSz="644743" rtl="0" eaLnBrk="1" latinLnBrk="0" hangingPunct="1">
      <a:defRPr kumimoji="1" sz="1269" kern="1200">
        <a:solidFill>
          <a:schemeClr val="tx1"/>
        </a:solidFill>
        <a:latin typeface="+mn-lt"/>
        <a:ea typeface="+mn-ea"/>
        <a:cs typeface="+mn-cs"/>
      </a:defRPr>
    </a:lvl3pPr>
    <a:lvl4pPr marL="967115" algn="l" defTabSz="644743" rtl="0" eaLnBrk="1" latinLnBrk="0" hangingPunct="1">
      <a:defRPr kumimoji="1" sz="1269" kern="1200">
        <a:solidFill>
          <a:schemeClr val="tx1"/>
        </a:solidFill>
        <a:latin typeface="+mn-lt"/>
        <a:ea typeface="+mn-ea"/>
        <a:cs typeface="+mn-cs"/>
      </a:defRPr>
    </a:lvl4pPr>
    <a:lvl5pPr marL="1289487" algn="l" defTabSz="644743" rtl="0" eaLnBrk="1" latinLnBrk="0" hangingPunct="1">
      <a:defRPr kumimoji="1" sz="1269" kern="1200">
        <a:solidFill>
          <a:schemeClr val="tx1"/>
        </a:solidFill>
        <a:latin typeface="+mn-lt"/>
        <a:ea typeface="+mn-ea"/>
        <a:cs typeface="+mn-cs"/>
      </a:defRPr>
    </a:lvl5pPr>
    <a:lvl6pPr marL="1611859" algn="l" defTabSz="644743" rtl="0" eaLnBrk="1" latinLnBrk="0" hangingPunct="1">
      <a:defRPr kumimoji="1" sz="1269" kern="1200">
        <a:solidFill>
          <a:schemeClr val="tx1"/>
        </a:solidFill>
        <a:latin typeface="+mn-lt"/>
        <a:ea typeface="+mn-ea"/>
        <a:cs typeface="+mn-cs"/>
      </a:defRPr>
    </a:lvl6pPr>
    <a:lvl7pPr marL="1934230" algn="l" defTabSz="644743" rtl="0" eaLnBrk="1" latinLnBrk="0" hangingPunct="1">
      <a:defRPr kumimoji="1" sz="1269" kern="1200">
        <a:solidFill>
          <a:schemeClr val="tx1"/>
        </a:solidFill>
        <a:latin typeface="+mn-lt"/>
        <a:ea typeface="+mn-ea"/>
        <a:cs typeface="+mn-cs"/>
      </a:defRPr>
    </a:lvl7pPr>
    <a:lvl8pPr marL="2256602" algn="l" defTabSz="644743" rtl="0" eaLnBrk="1" latinLnBrk="0" hangingPunct="1">
      <a:defRPr kumimoji="1" sz="1269" kern="1200">
        <a:solidFill>
          <a:schemeClr val="tx1"/>
        </a:solidFill>
        <a:latin typeface="+mn-lt"/>
        <a:ea typeface="+mn-ea"/>
        <a:cs typeface="+mn-cs"/>
      </a:defRPr>
    </a:lvl8pPr>
    <a:lvl9pPr marL="2578974" algn="l" defTabSz="644743" rtl="0" eaLnBrk="1" latinLnBrk="0" hangingPunct="1">
      <a:defRPr kumimoji="1" sz="126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3" userDrawn="1">
          <p15:clr>
            <a:srgbClr val="A4A3A4"/>
          </p15:clr>
        </p15:guide>
        <p15:guide id="2" pos="1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830"/>
  </p:normalViewPr>
  <p:slideViewPr>
    <p:cSldViewPr>
      <p:cViewPr varScale="1">
        <p:scale>
          <a:sx n="106" d="100"/>
          <a:sy n="106" d="100"/>
        </p:scale>
        <p:origin x="3520" y="176"/>
      </p:cViewPr>
      <p:guideLst>
        <p:guide orient="horz" pos="2033"/>
        <p:guide pos="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99575" y="2343499"/>
            <a:ext cx="4528503" cy="36933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799149" y="4233419"/>
            <a:ext cx="3729355" cy="16927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5/14/21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07406" y="72817"/>
            <a:ext cx="4512841" cy="523428"/>
          </a:xfrm>
        </p:spPr>
        <p:txBody>
          <a:bodyPr lIns="0" tIns="0" rIns="0" bIns="0"/>
          <a:lstStyle>
            <a:lvl1pPr>
              <a:defRPr sz="3401" b="0" i="0">
                <a:solidFill>
                  <a:schemeClr val="tx1"/>
                </a:solidFill>
                <a:latin typeface="MS UI Gothic"/>
                <a:cs typeface="MS UI Gothic"/>
              </a:defRPr>
            </a:lvl1pPr>
          </a:lstStyle>
          <a:p>
            <a:endParaRPr/>
          </a:p>
        </p:txBody>
      </p:sp>
      <p:sp>
        <p:nvSpPr>
          <p:cNvPr id="3" name="Holder 3"/>
          <p:cNvSpPr>
            <a:spLocks noGrp="1"/>
          </p:cNvSpPr>
          <p:nvPr>
            <p:ph type="body" idx="1"/>
          </p:nvPr>
        </p:nvSpPr>
        <p:spPr>
          <a:xfrm>
            <a:off x="244213" y="3012554"/>
            <a:ext cx="2196762" cy="239742"/>
          </a:xfrm>
        </p:spPr>
        <p:txBody>
          <a:bodyPr lIns="0" tIns="0" rIns="0" bIns="0"/>
          <a:lstStyle>
            <a:lvl1pPr>
              <a:defRPr sz="1558" b="0" i="0">
                <a:solidFill>
                  <a:schemeClr val="tx1"/>
                </a:solidFill>
                <a:latin typeface="MS UI Gothic"/>
                <a:cs typeface="MS UI Gothic"/>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5/14/21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407406" y="72817"/>
            <a:ext cx="4512841" cy="523428"/>
          </a:xfrm>
        </p:spPr>
        <p:txBody>
          <a:bodyPr lIns="0" tIns="0" rIns="0" bIns="0"/>
          <a:lstStyle>
            <a:lvl1pPr>
              <a:defRPr sz="3401" b="0" i="0">
                <a:solidFill>
                  <a:schemeClr val="tx1"/>
                </a:solidFill>
                <a:latin typeface="MS UI Gothic"/>
                <a:cs typeface="MS UI Gothic"/>
              </a:defRPr>
            </a:lvl1pPr>
          </a:lstStyle>
          <a:p>
            <a:endParaRPr/>
          </a:p>
        </p:txBody>
      </p:sp>
      <p:sp>
        <p:nvSpPr>
          <p:cNvPr id="3" name="Holder 3"/>
          <p:cNvSpPr>
            <a:spLocks noGrp="1"/>
          </p:cNvSpPr>
          <p:nvPr>
            <p:ph sz="half" idx="2"/>
          </p:nvPr>
        </p:nvSpPr>
        <p:spPr>
          <a:xfrm>
            <a:off x="266382" y="1738727"/>
            <a:ext cx="2317528" cy="16927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743740" y="1738727"/>
            <a:ext cx="2317528" cy="16927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5/14/21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407406" y="72817"/>
            <a:ext cx="4512841" cy="523428"/>
          </a:xfrm>
        </p:spPr>
        <p:txBody>
          <a:bodyPr lIns="0" tIns="0" rIns="0" bIns="0"/>
          <a:lstStyle>
            <a:lvl1pPr>
              <a:defRPr sz="3401" b="0" i="0">
                <a:solidFill>
                  <a:schemeClr val="tx1"/>
                </a:solidFill>
                <a:latin typeface="MS UI Gothic"/>
                <a:cs typeface="MS UI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5/14/21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5/14/21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07406" y="72816"/>
            <a:ext cx="4512841" cy="369332"/>
          </a:xfrm>
          <a:prstGeom prst="rect">
            <a:avLst/>
          </a:prstGeom>
        </p:spPr>
        <p:txBody>
          <a:bodyPr wrap="square" lIns="0" tIns="0" rIns="0" bIns="0">
            <a:spAutoFit/>
          </a:bodyPr>
          <a:lstStyle>
            <a:lvl1pPr>
              <a:defRPr sz="2400" b="0" i="0">
                <a:solidFill>
                  <a:schemeClr val="tx1"/>
                </a:solidFill>
                <a:latin typeface="MS UI Gothic"/>
                <a:cs typeface="MS UI Gothic"/>
              </a:defRPr>
            </a:lvl1pPr>
          </a:lstStyle>
          <a:p>
            <a:endParaRPr/>
          </a:p>
        </p:txBody>
      </p:sp>
      <p:sp>
        <p:nvSpPr>
          <p:cNvPr id="3" name="Holder 3"/>
          <p:cNvSpPr>
            <a:spLocks noGrp="1"/>
          </p:cNvSpPr>
          <p:nvPr>
            <p:ph type="body" idx="1"/>
          </p:nvPr>
        </p:nvSpPr>
        <p:spPr>
          <a:xfrm>
            <a:off x="244213" y="3012556"/>
            <a:ext cx="2196762" cy="169277"/>
          </a:xfrm>
          <a:prstGeom prst="rect">
            <a:avLst/>
          </a:prstGeom>
        </p:spPr>
        <p:txBody>
          <a:bodyPr wrap="square" lIns="0" tIns="0" rIns="0" bIns="0">
            <a:spAutoFit/>
          </a:bodyPr>
          <a:lstStyle>
            <a:lvl1pPr>
              <a:defRPr sz="1100" b="0" i="0">
                <a:solidFill>
                  <a:schemeClr val="tx1"/>
                </a:solidFill>
                <a:latin typeface="MS UI Gothic"/>
                <a:cs typeface="MS UI Gothic"/>
              </a:defRPr>
            </a:lvl1pPr>
          </a:lstStyle>
          <a:p>
            <a:endParaRPr/>
          </a:p>
        </p:txBody>
      </p:sp>
      <p:sp>
        <p:nvSpPr>
          <p:cNvPr id="4" name="Holder 4"/>
          <p:cNvSpPr>
            <a:spLocks noGrp="1"/>
          </p:cNvSpPr>
          <p:nvPr>
            <p:ph type="ftr" sz="quarter" idx="5"/>
          </p:nvPr>
        </p:nvSpPr>
        <p:spPr>
          <a:xfrm>
            <a:off x="1811401" y="7030499"/>
            <a:ext cx="1704848" cy="19531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66382" y="7030499"/>
            <a:ext cx="1225360" cy="19531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5/14/21</a:t>
            </a:fld>
            <a:endParaRPr lang="en-US"/>
          </a:p>
        </p:txBody>
      </p:sp>
      <p:sp>
        <p:nvSpPr>
          <p:cNvPr id="6" name="Holder 6"/>
          <p:cNvSpPr>
            <a:spLocks noGrp="1"/>
          </p:cNvSpPr>
          <p:nvPr>
            <p:ph type="sldNum" sz="quarter" idx="7"/>
          </p:nvPr>
        </p:nvSpPr>
        <p:spPr>
          <a:xfrm>
            <a:off x="3835908" y="7030499"/>
            <a:ext cx="1225360" cy="19531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648010">
        <a:defRPr>
          <a:latin typeface="+mn-lt"/>
          <a:ea typeface="+mn-ea"/>
          <a:cs typeface="+mn-cs"/>
        </a:defRPr>
      </a:lvl2pPr>
      <a:lvl3pPr marL="1296021">
        <a:defRPr>
          <a:latin typeface="+mn-lt"/>
          <a:ea typeface="+mn-ea"/>
          <a:cs typeface="+mn-cs"/>
        </a:defRPr>
      </a:lvl3pPr>
      <a:lvl4pPr marL="1944031">
        <a:defRPr>
          <a:latin typeface="+mn-lt"/>
          <a:ea typeface="+mn-ea"/>
          <a:cs typeface="+mn-cs"/>
        </a:defRPr>
      </a:lvl4pPr>
      <a:lvl5pPr marL="2592040">
        <a:defRPr>
          <a:latin typeface="+mn-lt"/>
          <a:ea typeface="+mn-ea"/>
          <a:cs typeface="+mn-cs"/>
        </a:defRPr>
      </a:lvl5pPr>
      <a:lvl6pPr marL="3240051">
        <a:defRPr>
          <a:latin typeface="+mn-lt"/>
          <a:ea typeface="+mn-ea"/>
          <a:cs typeface="+mn-cs"/>
        </a:defRPr>
      </a:lvl6pPr>
      <a:lvl7pPr marL="3888061">
        <a:defRPr>
          <a:latin typeface="+mn-lt"/>
          <a:ea typeface="+mn-ea"/>
          <a:cs typeface="+mn-cs"/>
        </a:defRPr>
      </a:lvl7pPr>
      <a:lvl8pPr marL="4536073">
        <a:defRPr>
          <a:latin typeface="+mn-lt"/>
          <a:ea typeface="+mn-ea"/>
          <a:cs typeface="+mn-cs"/>
        </a:defRPr>
      </a:lvl8pPr>
      <a:lvl9pPr marL="5184084">
        <a:defRPr>
          <a:latin typeface="+mn-lt"/>
          <a:ea typeface="+mn-ea"/>
          <a:cs typeface="+mn-cs"/>
        </a:defRPr>
      </a:lvl9pPr>
    </p:bodyStyle>
    <p:otherStyle>
      <a:lvl1pPr marL="0">
        <a:defRPr>
          <a:latin typeface="+mn-lt"/>
          <a:ea typeface="+mn-ea"/>
          <a:cs typeface="+mn-cs"/>
        </a:defRPr>
      </a:lvl1pPr>
      <a:lvl2pPr marL="648010">
        <a:defRPr>
          <a:latin typeface="+mn-lt"/>
          <a:ea typeface="+mn-ea"/>
          <a:cs typeface="+mn-cs"/>
        </a:defRPr>
      </a:lvl2pPr>
      <a:lvl3pPr marL="1296021">
        <a:defRPr>
          <a:latin typeface="+mn-lt"/>
          <a:ea typeface="+mn-ea"/>
          <a:cs typeface="+mn-cs"/>
        </a:defRPr>
      </a:lvl3pPr>
      <a:lvl4pPr marL="1944031">
        <a:defRPr>
          <a:latin typeface="+mn-lt"/>
          <a:ea typeface="+mn-ea"/>
          <a:cs typeface="+mn-cs"/>
        </a:defRPr>
      </a:lvl4pPr>
      <a:lvl5pPr marL="2592040">
        <a:defRPr>
          <a:latin typeface="+mn-lt"/>
          <a:ea typeface="+mn-ea"/>
          <a:cs typeface="+mn-cs"/>
        </a:defRPr>
      </a:lvl5pPr>
      <a:lvl6pPr marL="3240051">
        <a:defRPr>
          <a:latin typeface="+mn-lt"/>
          <a:ea typeface="+mn-ea"/>
          <a:cs typeface="+mn-cs"/>
        </a:defRPr>
      </a:lvl6pPr>
      <a:lvl7pPr marL="3888061">
        <a:defRPr>
          <a:latin typeface="+mn-lt"/>
          <a:ea typeface="+mn-ea"/>
          <a:cs typeface="+mn-cs"/>
        </a:defRPr>
      </a:lvl7pPr>
      <a:lvl8pPr marL="4536073">
        <a:defRPr>
          <a:latin typeface="+mn-lt"/>
          <a:ea typeface="+mn-ea"/>
          <a:cs typeface="+mn-cs"/>
        </a:defRPr>
      </a:lvl8pPr>
      <a:lvl9pPr marL="5184084">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0942" y="121480"/>
            <a:ext cx="3537433" cy="184221"/>
          </a:xfrm>
          <a:prstGeom prst="rect">
            <a:avLst/>
          </a:prstGeom>
        </p:spPr>
        <p:txBody>
          <a:bodyPr vert="horz" wrap="square" lIns="0" tIns="10798" rIns="0" bIns="0" rtlCol="0">
            <a:spAutoFit/>
          </a:bodyPr>
          <a:lstStyle/>
          <a:p>
            <a:pPr marL="712811" marR="7200" algn="l">
              <a:lnSpc>
                <a:spcPct val="101299"/>
              </a:lnSpc>
              <a:spcBef>
                <a:spcPts val="85"/>
              </a:spcBef>
            </a:pPr>
            <a:r>
              <a:rPr lang="en-US" altLang="ja-JP" sz="1200" spc="78" dirty="0">
                <a:latin typeface="Arial" panose="020B0604020202020204" pitchFamily="34" charset="0"/>
                <a:ea typeface="ＭＳ Ｐゴシック" panose="020B0600070205080204" pitchFamily="34" charset="-128"/>
              </a:rPr>
              <a:t>[</a:t>
            </a:r>
            <a:r>
              <a:rPr lang="ja-JP" altLang="en-US" sz="1200">
                <a:latin typeface="Arial" panose="020B0604020202020204" pitchFamily="34" charset="0"/>
              </a:rPr>
              <a:t>○○○○○○</a:t>
            </a:r>
            <a:r>
              <a:rPr lang="ja-JP" altLang="en-US" sz="1200" spc="78">
                <a:latin typeface="Arial" panose="020B0604020202020204" pitchFamily="34" charset="0"/>
                <a:ea typeface="ＭＳ Ｐゴシック" panose="020B0600070205080204" pitchFamily="34" charset="-128"/>
              </a:rPr>
              <a:t>講座</a:t>
            </a:r>
            <a:r>
              <a:rPr lang="en-US" altLang="ja-JP" sz="1200" spc="78" dirty="0">
                <a:latin typeface="Arial" panose="020B0604020202020204" pitchFamily="34" charset="0"/>
                <a:ea typeface="ＭＳ Ｐゴシック" panose="020B0600070205080204" pitchFamily="34" charset="-128"/>
              </a:rPr>
              <a:t>]</a:t>
            </a:r>
            <a:endParaRPr sz="1200" spc="318" dirty="0">
              <a:latin typeface="Arial" panose="020B0604020202020204" pitchFamily="34" charset="0"/>
              <a:ea typeface="ＭＳ Ｐゴシック" panose="020B0600070205080204" pitchFamily="34" charset="-128"/>
            </a:endParaRPr>
          </a:p>
        </p:txBody>
      </p:sp>
      <p:sp>
        <p:nvSpPr>
          <p:cNvPr id="3" name="object 3"/>
          <p:cNvSpPr txBox="1"/>
          <p:nvPr/>
        </p:nvSpPr>
        <p:spPr>
          <a:xfrm>
            <a:off x="1444625" y="427037"/>
            <a:ext cx="2133600" cy="899184"/>
          </a:xfrm>
          <a:prstGeom prst="rect">
            <a:avLst/>
          </a:prstGeom>
        </p:spPr>
        <p:txBody>
          <a:bodyPr vert="horz" wrap="square" lIns="0" tIns="17998" rIns="0" bIns="0" rtlCol="0">
            <a:spAutoFit/>
          </a:bodyPr>
          <a:lstStyle/>
          <a:p>
            <a:pPr marL="18001">
              <a:lnSpc>
                <a:spcPct val="150000"/>
              </a:lnSpc>
              <a:spcBef>
                <a:spcPts val="140"/>
              </a:spcBef>
              <a:tabLst>
                <a:tab pos="3502857" algn="l"/>
              </a:tabLst>
            </a:pPr>
            <a:r>
              <a:rPr lang="ja-JP" altLang="en-US" sz="1600" b="1" spc="9">
                <a:latin typeface="Arial" panose="020B0604020202020204" pitchFamily="34" charset="0"/>
                <a:cs typeface="MS UI Gothic"/>
              </a:rPr>
              <a:t>〇〇　〇〇</a:t>
            </a:r>
            <a:r>
              <a:rPr lang="en-US" altLang="ja-JP" sz="1600" b="1" spc="9" dirty="0">
                <a:latin typeface="Arial" panose="020B0604020202020204" pitchFamily="34" charset="0"/>
                <a:cs typeface="MS UI Gothic"/>
              </a:rPr>
              <a:t> </a:t>
            </a:r>
            <a:r>
              <a:rPr lang="ja-JP" altLang="en-US" sz="1600" b="1" spc="9">
                <a:latin typeface="Arial" panose="020B0604020202020204" pitchFamily="34" charset="0"/>
                <a:cs typeface="MS UI Gothic"/>
              </a:rPr>
              <a:t>〇〇</a:t>
            </a:r>
            <a:endParaRPr lang="en-US" altLang="ja-JP" sz="1600" b="1" dirty="0">
              <a:latin typeface="Arial" panose="020B0604020202020204" pitchFamily="34" charset="0"/>
              <a:ea typeface="ＭＳ Ｐゴシック" panose="020B0600070205080204" pitchFamily="34" charset="-128"/>
              <a:cs typeface="MS UI Gothic"/>
            </a:endParaRPr>
          </a:p>
          <a:p>
            <a:pPr marL="18001">
              <a:lnSpc>
                <a:spcPct val="150000"/>
              </a:lnSpc>
              <a:spcBef>
                <a:spcPts val="140"/>
              </a:spcBef>
              <a:tabLst>
                <a:tab pos="3502857" algn="l"/>
              </a:tabLst>
            </a:pPr>
            <a:endParaRPr lang="en-US" altLang="ja-JP" sz="300" dirty="0">
              <a:latin typeface="Arial" panose="020B0604020202020204" pitchFamily="34" charset="0"/>
              <a:ea typeface="ＭＳ Ｐゴシック" panose="020B0600070205080204" pitchFamily="34" charset="-128"/>
              <a:cs typeface="MS UI Gothic"/>
            </a:endParaRPr>
          </a:p>
          <a:p>
            <a:pPr marL="18001">
              <a:lnSpc>
                <a:spcPct val="150000"/>
              </a:lnSpc>
              <a:spcBef>
                <a:spcPts val="140"/>
              </a:spcBef>
              <a:tabLst>
                <a:tab pos="3502857" algn="l"/>
              </a:tabLst>
            </a:pPr>
            <a:r>
              <a:rPr lang="en-US" altLang="ja-JP" sz="1050" dirty="0">
                <a:latin typeface="Arial" panose="020B0604020202020204" pitchFamily="34" charset="0"/>
                <a:ea typeface="ＭＳ Ｐゴシック" panose="020B0600070205080204" pitchFamily="34" charset="-128"/>
                <a:cs typeface="MS UI Gothic"/>
              </a:rPr>
              <a:t>E-mail: </a:t>
            </a:r>
          </a:p>
          <a:p>
            <a:pPr marL="18001">
              <a:spcBef>
                <a:spcPts val="140"/>
              </a:spcBef>
              <a:tabLst>
                <a:tab pos="3502857" algn="l"/>
              </a:tabLst>
            </a:pPr>
            <a:r>
              <a:rPr lang="ja-JP" altLang="en-US" sz="1050">
                <a:latin typeface="Arial" panose="020B0604020202020204" pitchFamily="34" charset="0"/>
                <a:ea typeface="ＭＳ Ｐゴシック" panose="020B0600070205080204" pitchFamily="34" charset="-128"/>
                <a:cs typeface="MS UI Gothic"/>
              </a:rPr>
              <a:t>○○○○</a:t>
            </a:r>
            <a:r>
              <a:rPr lang="en-US" altLang="ja-JP" sz="1050" dirty="0">
                <a:latin typeface="Arial" panose="020B0604020202020204" pitchFamily="34" charset="0"/>
                <a:ea typeface="ＭＳ Ｐゴシック" panose="020B0600070205080204" pitchFamily="34" charset="-128"/>
                <a:cs typeface="MS UI Gothic"/>
              </a:rPr>
              <a:t>@</a:t>
            </a:r>
            <a:r>
              <a:rPr lang="ja-JP" altLang="en-US" sz="1050">
                <a:latin typeface="Arial" panose="020B0604020202020204" pitchFamily="34" charset="0"/>
                <a:ea typeface="ＭＳ Ｐゴシック" panose="020B0600070205080204" pitchFamily="34" charset="-128"/>
                <a:cs typeface="MS UI Gothic"/>
              </a:rPr>
              <a:t>ｆ</a:t>
            </a:r>
            <a:r>
              <a:rPr lang="en-US" altLang="ja-JP" sz="1050" dirty="0" err="1">
                <a:latin typeface="Arial" panose="020B0604020202020204" pitchFamily="34" charset="0"/>
                <a:ea typeface="ＭＳ Ｐゴシック" panose="020B0600070205080204" pitchFamily="34" charset="-128"/>
                <a:cs typeface="MS UI Gothic"/>
              </a:rPr>
              <a:t>aculty.chiba-u.jp</a:t>
            </a:r>
            <a:endParaRPr lang="en-US" altLang="ja-JP" sz="1050" dirty="0">
              <a:latin typeface="Arial" panose="020B0604020202020204" pitchFamily="34" charset="0"/>
              <a:ea typeface="ＭＳ Ｐゴシック" panose="020B0600070205080204" pitchFamily="34" charset="-128"/>
              <a:cs typeface="MS UI Gothic"/>
            </a:endParaRPr>
          </a:p>
        </p:txBody>
      </p:sp>
      <p:sp>
        <p:nvSpPr>
          <p:cNvPr id="4" name="object 4"/>
          <p:cNvSpPr txBox="1"/>
          <p:nvPr/>
        </p:nvSpPr>
        <p:spPr>
          <a:xfrm>
            <a:off x="20226" y="1417637"/>
            <a:ext cx="5234399" cy="217262"/>
          </a:xfrm>
          <a:prstGeom prst="rect">
            <a:avLst/>
          </a:prstGeom>
          <a:solidFill>
            <a:srgbClr val="0033CC"/>
          </a:solidFill>
        </p:spPr>
        <p:txBody>
          <a:bodyPr vert="horz" wrap="square" lIns="0" tIns="1801" rIns="0" bIns="0" rtlCol="0" anchor="ctr">
            <a:spAutoFit/>
          </a:bodyPr>
          <a:lstStyle/>
          <a:p>
            <a:pPr marL="473408" indent="-217802">
              <a:spcBef>
                <a:spcPts val="14"/>
              </a:spcBef>
              <a:buSzPct val="91666"/>
              <a:buChar char="●"/>
              <a:tabLst>
                <a:tab pos="474308" algn="l"/>
              </a:tabLst>
            </a:pPr>
            <a:r>
              <a:rPr lang="ja-JP" altLang="en-US" sz="1400" b="1" spc="-9" dirty="0">
                <a:solidFill>
                  <a:srgbClr val="FFFFFF"/>
                </a:solidFill>
                <a:latin typeface="Arial" panose="020B0604020202020204" pitchFamily="34" charset="0"/>
                <a:ea typeface="ＭＳ Ｐゴシック" panose="020B0600070205080204" pitchFamily="34" charset="-128"/>
                <a:cs typeface="MS Gothic"/>
              </a:rPr>
              <a:t>現在行っている研究、参加しているプロジェクト等</a:t>
            </a:r>
            <a:endParaRPr lang="ja-JP" altLang="en-US" sz="1400" dirty="0">
              <a:latin typeface="Arial" panose="020B0604020202020204" pitchFamily="34" charset="0"/>
              <a:ea typeface="ＭＳ Ｐゴシック" panose="020B0600070205080204" pitchFamily="34" charset="-128"/>
              <a:cs typeface="MS Gothic"/>
            </a:endParaRPr>
          </a:p>
        </p:txBody>
      </p:sp>
      <p:sp>
        <p:nvSpPr>
          <p:cNvPr id="7" name="object 7"/>
          <p:cNvSpPr txBox="1"/>
          <p:nvPr/>
        </p:nvSpPr>
        <p:spPr>
          <a:xfrm>
            <a:off x="20226" y="4037191"/>
            <a:ext cx="5234397" cy="217262"/>
          </a:xfrm>
          <a:prstGeom prst="rect">
            <a:avLst/>
          </a:prstGeom>
          <a:solidFill>
            <a:srgbClr val="0033CC"/>
          </a:solidFill>
        </p:spPr>
        <p:txBody>
          <a:bodyPr vert="horz" wrap="square" lIns="0" tIns="1801" rIns="0" bIns="0" rtlCol="0">
            <a:spAutoFit/>
          </a:bodyPr>
          <a:lstStyle/>
          <a:p>
            <a:pPr marL="473408" indent="-217802">
              <a:spcBef>
                <a:spcPts val="14"/>
              </a:spcBef>
              <a:buSzPct val="91666"/>
              <a:buChar char="●"/>
              <a:tabLst>
                <a:tab pos="474308" algn="l"/>
              </a:tabLst>
            </a:pPr>
            <a:r>
              <a:rPr lang="ja-JP" altLang="en-US" sz="1400" b="1" spc="-9">
                <a:solidFill>
                  <a:srgbClr val="FFFFFF"/>
                </a:solidFill>
                <a:latin typeface="Arial" panose="020B0604020202020204" pitchFamily="34" charset="0"/>
                <a:ea typeface="ＭＳ Ｐゴシック" panose="020B0600070205080204" pitchFamily="34" charset="-128"/>
                <a:cs typeface="MS Gothic"/>
              </a:rPr>
              <a:t>所属講座に貢献</a:t>
            </a:r>
            <a:r>
              <a:rPr lang="ja-JP" altLang="en-US" sz="1400" b="1" spc="-9" dirty="0">
                <a:solidFill>
                  <a:srgbClr val="FFFFFF"/>
                </a:solidFill>
                <a:latin typeface="Arial" panose="020B0604020202020204" pitchFamily="34" charset="0"/>
                <a:ea typeface="ＭＳ Ｐゴシック" panose="020B0600070205080204" pitchFamily="34" charset="-128"/>
                <a:cs typeface="MS Gothic"/>
              </a:rPr>
              <a:t>できそうな内容</a:t>
            </a:r>
          </a:p>
        </p:txBody>
      </p:sp>
      <p:sp>
        <p:nvSpPr>
          <p:cNvPr id="8" name="object 8"/>
          <p:cNvSpPr txBox="1"/>
          <p:nvPr/>
        </p:nvSpPr>
        <p:spPr>
          <a:xfrm>
            <a:off x="3730625" y="33085"/>
            <a:ext cx="1441256" cy="1274227"/>
          </a:xfrm>
          <a:prstGeom prst="rect">
            <a:avLst/>
          </a:prstGeom>
        </p:spPr>
        <p:txBody>
          <a:bodyPr vert="horz" wrap="square" lIns="0" tIns="149384" rIns="0" bIns="0" rtlCol="0">
            <a:spAutoFit/>
          </a:bodyPr>
          <a:lstStyle/>
          <a:p>
            <a:pPr marL="17102">
              <a:spcBef>
                <a:spcPts val="1176"/>
              </a:spcBef>
              <a:buSzPct val="90909"/>
              <a:tabLst>
                <a:tab pos="221404" algn="l"/>
              </a:tabLst>
            </a:pPr>
            <a:r>
              <a:rPr lang="ja-JP" altLang="en-US" sz="1200" u="sng">
                <a:latin typeface="Arial" panose="020B0604020202020204" pitchFamily="34" charset="0"/>
                <a:ea typeface="ＭＳ Ｐゴシック" panose="020B0600070205080204" pitchFamily="34" charset="-128"/>
                <a:cs typeface="MS Mincho"/>
              </a:rPr>
              <a:t>キーワード</a:t>
            </a:r>
            <a:endParaRPr sz="1200" u="sng" dirty="0">
              <a:latin typeface="Arial" panose="020B0604020202020204" pitchFamily="34" charset="0"/>
              <a:ea typeface="ＭＳ Ｐゴシック" panose="020B0600070205080204" pitchFamily="34" charset="-128"/>
              <a:cs typeface="MS Mincho"/>
            </a:endParaRPr>
          </a:p>
          <a:p>
            <a:pPr marL="17102">
              <a:spcBef>
                <a:spcPts val="956"/>
              </a:spcBef>
              <a:buSzPct val="90909"/>
              <a:tabLst>
                <a:tab pos="221404" algn="l"/>
              </a:tabLst>
            </a:pPr>
            <a:r>
              <a:rPr lang="ja-JP" altLang="en-US" sz="1200" spc="-23" dirty="0">
                <a:latin typeface="Arial" panose="020B0604020202020204" pitchFamily="34" charset="0"/>
                <a:ea typeface="ＭＳ Ｐゴシック" panose="020B0600070205080204" pitchFamily="34" charset="-128"/>
                <a:cs typeface="MS Mincho"/>
              </a:rPr>
              <a:t>○○○○</a:t>
            </a:r>
            <a:r>
              <a:rPr lang="en-US" altLang="ja-JP" sz="1200" spc="-23" dirty="0">
                <a:latin typeface="Arial" panose="020B0604020202020204" pitchFamily="34" charset="0"/>
                <a:ea typeface="ＭＳ Ｐゴシック" panose="020B0600070205080204" pitchFamily="34" charset="-128"/>
                <a:cs typeface="MS Mincho"/>
              </a:rPr>
              <a:t>, </a:t>
            </a:r>
            <a:r>
              <a:rPr lang="ja-JP" altLang="en-US" sz="1200" spc="-23" dirty="0">
                <a:latin typeface="Arial" panose="020B0604020202020204" pitchFamily="34" charset="0"/>
                <a:ea typeface="ＭＳ Ｐゴシック" panose="020B0600070205080204" pitchFamily="34" charset="-128"/>
                <a:cs typeface="MS Mincho"/>
              </a:rPr>
              <a:t>○○○○ 　</a:t>
            </a:r>
            <a:endParaRPr lang="en-US" altLang="ja-JP" sz="1200" spc="-23" dirty="0">
              <a:latin typeface="Arial" panose="020B0604020202020204" pitchFamily="34" charset="0"/>
              <a:ea typeface="ＭＳ Ｐゴシック" panose="020B0600070205080204" pitchFamily="34" charset="-128"/>
              <a:cs typeface="MS Mincho"/>
            </a:endParaRPr>
          </a:p>
          <a:p>
            <a:pPr marL="17102">
              <a:spcBef>
                <a:spcPts val="956"/>
              </a:spcBef>
              <a:buSzPct val="90909"/>
              <a:tabLst>
                <a:tab pos="221404" algn="l"/>
              </a:tabLst>
            </a:pPr>
            <a:r>
              <a:rPr lang="ja-JP" altLang="en-US" sz="1200" spc="-23" dirty="0">
                <a:latin typeface="Arial" panose="020B0604020202020204" pitchFamily="34" charset="0"/>
                <a:ea typeface="ＭＳ Ｐゴシック" panose="020B0600070205080204" pitchFamily="34" charset="-128"/>
                <a:cs typeface="MS Mincho"/>
              </a:rPr>
              <a:t>○○○○</a:t>
            </a:r>
            <a:r>
              <a:rPr lang="en-US" altLang="ja-JP" sz="1200" spc="-23" dirty="0">
                <a:latin typeface="Arial" panose="020B0604020202020204" pitchFamily="34" charset="0"/>
                <a:ea typeface="ＭＳ Ｐゴシック" panose="020B0600070205080204" pitchFamily="34" charset="-128"/>
                <a:cs typeface="MS Mincho"/>
              </a:rPr>
              <a:t>, </a:t>
            </a:r>
            <a:r>
              <a:rPr lang="ja-JP" altLang="en-US" sz="1200" spc="-23" dirty="0">
                <a:latin typeface="Arial" panose="020B0604020202020204" pitchFamily="34" charset="0"/>
                <a:ea typeface="ＭＳ Ｐゴシック" panose="020B0600070205080204" pitchFamily="34" charset="-128"/>
                <a:cs typeface="MS Mincho"/>
              </a:rPr>
              <a:t>○○○○</a:t>
            </a:r>
            <a:endParaRPr lang="en-US" altLang="ja-JP" sz="1200" spc="-23" dirty="0">
              <a:latin typeface="Arial" panose="020B0604020202020204" pitchFamily="34" charset="0"/>
              <a:ea typeface="ＭＳ Ｐゴシック" panose="020B0600070205080204" pitchFamily="34" charset="-128"/>
              <a:cs typeface="MS Mincho"/>
            </a:endParaRPr>
          </a:p>
          <a:p>
            <a:pPr marL="17102">
              <a:spcBef>
                <a:spcPts val="956"/>
              </a:spcBef>
              <a:buSzPct val="90909"/>
              <a:tabLst>
                <a:tab pos="221404" algn="l"/>
              </a:tabLst>
            </a:pPr>
            <a:r>
              <a:rPr lang="ja-JP" altLang="en-US" sz="1200" spc="-23" dirty="0">
                <a:latin typeface="Arial" panose="020B0604020202020204" pitchFamily="34" charset="0"/>
                <a:ea typeface="ＭＳ Ｐゴシック" panose="020B0600070205080204" pitchFamily="34" charset="-128"/>
                <a:cs typeface="MS Mincho"/>
              </a:rPr>
              <a:t>○○</a:t>
            </a:r>
            <a:r>
              <a:rPr lang="ja-JP" altLang="en-US" sz="1200" spc="-23">
                <a:latin typeface="Arial" panose="020B0604020202020204" pitchFamily="34" charset="0"/>
                <a:ea typeface="ＭＳ Ｐゴシック" panose="020B0600070205080204" pitchFamily="34" charset="-128"/>
                <a:cs typeface="MS Mincho"/>
              </a:rPr>
              <a:t>○○</a:t>
            </a:r>
            <a:r>
              <a:rPr lang="en-US" altLang="ja-JP" sz="1200" spc="-23" dirty="0">
                <a:latin typeface="Arial" panose="020B0604020202020204" pitchFamily="34" charset="0"/>
                <a:ea typeface="ＭＳ Ｐゴシック" panose="020B0600070205080204" pitchFamily="34" charset="-128"/>
                <a:cs typeface="MS Mincho"/>
              </a:rPr>
              <a:t> </a:t>
            </a:r>
            <a:endParaRPr lang="en-US" sz="1050" spc="-23" dirty="0">
              <a:latin typeface="Arial" panose="020B0604020202020204" pitchFamily="34" charset="0"/>
              <a:ea typeface="ＭＳ Ｐゴシック" panose="020B0600070205080204" pitchFamily="34" charset="-128"/>
              <a:cs typeface="MS Mincho"/>
            </a:endParaRPr>
          </a:p>
        </p:txBody>
      </p:sp>
      <p:pic>
        <p:nvPicPr>
          <p:cNvPr id="26" name="object 26"/>
          <p:cNvPicPr>
            <a:picLocks noChangeAspect="1"/>
          </p:cNvPicPr>
          <p:nvPr/>
        </p:nvPicPr>
        <p:blipFill>
          <a:blip r:embed="rId2" cstate="print"/>
          <a:stretch>
            <a:fillRect/>
          </a:stretch>
        </p:blipFill>
        <p:spPr>
          <a:xfrm>
            <a:off x="155769" y="274637"/>
            <a:ext cx="1090693" cy="965058"/>
          </a:xfrm>
          <a:prstGeom prst="rect">
            <a:avLst/>
          </a:prstGeom>
        </p:spPr>
      </p:pic>
      <p:sp>
        <p:nvSpPr>
          <p:cNvPr id="11" name="object 7">
            <a:extLst>
              <a:ext uri="{FF2B5EF4-FFF2-40B4-BE49-F238E27FC236}">
                <a16:creationId xmlns:a16="http://schemas.microsoft.com/office/drawing/2014/main" id="{F6C330F8-F0F2-43A2-9B95-EEDF838AFC99}"/>
              </a:ext>
            </a:extLst>
          </p:cNvPr>
          <p:cNvSpPr txBox="1"/>
          <p:nvPr/>
        </p:nvSpPr>
        <p:spPr>
          <a:xfrm>
            <a:off x="20226" y="5744694"/>
            <a:ext cx="5234397" cy="217262"/>
          </a:xfrm>
          <a:prstGeom prst="rect">
            <a:avLst/>
          </a:prstGeom>
          <a:solidFill>
            <a:srgbClr val="0033CC"/>
          </a:solidFill>
        </p:spPr>
        <p:txBody>
          <a:bodyPr vert="horz" wrap="square" lIns="0" tIns="1801" rIns="0" bIns="0" rtlCol="0">
            <a:spAutoFit/>
          </a:bodyPr>
          <a:lstStyle/>
          <a:p>
            <a:pPr marL="473408" indent="-217802">
              <a:spcBef>
                <a:spcPts val="14"/>
              </a:spcBef>
              <a:buSzPct val="91666"/>
              <a:buChar char="●"/>
              <a:tabLst>
                <a:tab pos="474308" algn="l"/>
              </a:tabLst>
            </a:pPr>
            <a:r>
              <a:rPr lang="ja-JP" altLang="en-US" sz="1400" b="1" spc="-9" dirty="0">
                <a:solidFill>
                  <a:srgbClr val="FFFFFF"/>
                </a:solidFill>
                <a:latin typeface="Arial" panose="020B0604020202020204" pitchFamily="34" charset="0"/>
                <a:ea typeface="ＭＳ Ｐゴシック" panose="020B0600070205080204" pitchFamily="34" charset="-128"/>
                <a:cs typeface="MS Gothic"/>
              </a:rPr>
              <a:t>今後チャレンジしたい研究内容</a:t>
            </a:r>
          </a:p>
        </p:txBody>
      </p:sp>
      <p:sp>
        <p:nvSpPr>
          <p:cNvPr id="10" name="テキスト ボックス 9">
            <a:extLst>
              <a:ext uri="{FF2B5EF4-FFF2-40B4-BE49-F238E27FC236}">
                <a16:creationId xmlns:a16="http://schemas.microsoft.com/office/drawing/2014/main" id="{0DAF1D90-7415-0149-A53E-5EEE0436F1B3}"/>
              </a:ext>
            </a:extLst>
          </p:cNvPr>
          <p:cNvSpPr txBox="1"/>
          <p:nvPr/>
        </p:nvSpPr>
        <p:spPr>
          <a:xfrm>
            <a:off x="20226" y="1646237"/>
            <a:ext cx="5255879" cy="2308324"/>
          </a:xfrm>
          <a:prstGeom prst="rect">
            <a:avLst/>
          </a:prstGeom>
          <a:noFill/>
        </p:spPr>
        <p:txBody>
          <a:bodyPr wrap="square" rtlCol="0">
            <a:spAutoFit/>
          </a:bodyPr>
          <a:lstStyle/>
          <a:p>
            <a:r>
              <a:rPr kumimoji="1" lang="ja-JP" altLang="en-US" sz="1200">
                <a:latin typeface="Arial" panose="020B0604020202020204" pitchFamily="34" charset="0"/>
                <a:ea typeface="ＭＳ Ｐゴシック" panose="020B0600070205080204" pitchFamily="34" charset="-128"/>
              </a:rPr>
              <a:t>・</a:t>
            </a:r>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kumimoji="1" lang="en-US" altLang="ja-JP" sz="1200" dirty="0">
              <a:latin typeface="Arial" panose="020B0604020202020204" pitchFamily="34" charset="0"/>
              <a:ea typeface="ＭＳ Ｐゴシック" panose="020B0600070205080204" pitchFamily="34" charset="-128"/>
            </a:endParaRPr>
          </a:p>
          <a:p>
            <a:endParaRPr kumimoji="1" lang="ja-JP" altLang="en-US" sz="1200">
              <a:latin typeface="Arial" panose="020B0604020202020204" pitchFamily="34" charset="0"/>
              <a:ea typeface="ＭＳ Ｐゴシック" panose="020B0600070205080204" pitchFamily="34" charset="-128"/>
            </a:endParaRPr>
          </a:p>
        </p:txBody>
      </p:sp>
      <p:sp>
        <p:nvSpPr>
          <p:cNvPr id="18" name="テキスト ボックス 17">
            <a:extLst>
              <a:ext uri="{FF2B5EF4-FFF2-40B4-BE49-F238E27FC236}">
                <a16:creationId xmlns:a16="http://schemas.microsoft.com/office/drawing/2014/main" id="{B5BBD491-7969-9B46-9B41-D08B0BC901C9}"/>
              </a:ext>
            </a:extLst>
          </p:cNvPr>
          <p:cNvSpPr txBox="1"/>
          <p:nvPr/>
        </p:nvSpPr>
        <p:spPr>
          <a:xfrm>
            <a:off x="20226" y="4297546"/>
            <a:ext cx="5255879" cy="1384995"/>
          </a:xfrm>
          <a:prstGeom prst="rect">
            <a:avLst/>
          </a:prstGeom>
          <a:noFill/>
        </p:spPr>
        <p:txBody>
          <a:bodyPr wrap="square" rtlCol="0">
            <a:spAutoFit/>
          </a:bodyPr>
          <a:lstStyle/>
          <a:p>
            <a:r>
              <a:rPr kumimoji="1" lang="ja-JP" altLang="en-US" sz="1200">
                <a:latin typeface="Arial" panose="020B0604020202020204" pitchFamily="34" charset="0"/>
                <a:ea typeface="ＭＳ Ｐゴシック" panose="020B0600070205080204" pitchFamily="34" charset="-128"/>
              </a:rPr>
              <a:t>・</a:t>
            </a:r>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p:txBody>
      </p:sp>
      <p:sp>
        <p:nvSpPr>
          <p:cNvPr id="23" name="テキスト ボックス 22">
            <a:extLst>
              <a:ext uri="{FF2B5EF4-FFF2-40B4-BE49-F238E27FC236}">
                <a16:creationId xmlns:a16="http://schemas.microsoft.com/office/drawing/2014/main" id="{04B82664-9F7F-B045-8441-22A79FDCE035}"/>
              </a:ext>
            </a:extLst>
          </p:cNvPr>
          <p:cNvSpPr txBox="1"/>
          <p:nvPr/>
        </p:nvSpPr>
        <p:spPr>
          <a:xfrm>
            <a:off x="20226" y="5995948"/>
            <a:ext cx="5255879" cy="1569660"/>
          </a:xfrm>
          <a:prstGeom prst="rect">
            <a:avLst/>
          </a:prstGeom>
          <a:noFill/>
        </p:spPr>
        <p:txBody>
          <a:bodyPr wrap="square" rtlCol="0">
            <a:spAutoFit/>
          </a:bodyPr>
          <a:lstStyle/>
          <a:p>
            <a:r>
              <a:rPr kumimoji="1" lang="ja-JP" altLang="en-US" sz="1200">
                <a:latin typeface="Arial" panose="020B0604020202020204" pitchFamily="34" charset="0"/>
                <a:ea typeface="ＭＳ Ｐゴシック" panose="020B0600070205080204" pitchFamily="34" charset="-128"/>
              </a:rPr>
              <a:t>・</a:t>
            </a:r>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kumimoji="1"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a:p>
            <a:endParaRPr lang="en-US" altLang="ja-JP" sz="1200"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7931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0942" y="121480"/>
            <a:ext cx="3537433" cy="184221"/>
          </a:xfrm>
          <a:prstGeom prst="rect">
            <a:avLst/>
          </a:prstGeom>
        </p:spPr>
        <p:txBody>
          <a:bodyPr vert="horz" wrap="square" lIns="0" tIns="10798" rIns="0" bIns="0" rtlCol="0">
            <a:spAutoFit/>
          </a:bodyPr>
          <a:lstStyle/>
          <a:p>
            <a:pPr marL="712811" marR="7200" algn="l">
              <a:lnSpc>
                <a:spcPct val="101299"/>
              </a:lnSpc>
              <a:spcBef>
                <a:spcPts val="85"/>
              </a:spcBef>
            </a:pPr>
            <a:r>
              <a:rPr lang="en-US" altLang="ja-JP" sz="1200" spc="78" dirty="0">
                <a:latin typeface="Arial" panose="020B0604020202020204" pitchFamily="34" charset="0"/>
                <a:ea typeface="ＭＳ Ｐゴシック" panose="020B0600070205080204" pitchFamily="34" charset="-128"/>
              </a:rPr>
              <a:t>[</a:t>
            </a:r>
            <a:r>
              <a:rPr lang="ja-JP" altLang="en-US" sz="1200">
                <a:latin typeface="Arial" panose="020B0604020202020204" pitchFamily="34" charset="0"/>
                <a:ea typeface="ＭＳ Ｐゴシック" panose="020B0600070205080204" pitchFamily="34" charset="-128"/>
              </a:rPr>
              <a:t>所属</a:t>
            </a:r>
            <a:r>
              <a:rPr lang="ja-JP" altLang="en-US" sz="1200" spc="78">
                <a:latin typeface="Arial" panose="020B0604020202020204" pitchFamily="34" charset="0"/>
                <a:ea typeface="ＭＳ Ｐゴシック" panose="020B0600070205080204" pitchFamily="34" charset="-128"/>
              </a:rPr>
              <a:t>講座名</a:t>
            </a:r>
            <a:r>
              <a:rPr lang="en-US" altLang="ja-JP" sz="1200" spc="78" dirty="0">
                <a:latin typeface="Arial" panose="020B0604020202020204" pitchFamily="34" charset="0"/>
                <a:ea typeface="ＭＳ Ｐゴシック" panose="020B0600070205080204" pitchFamily="34" charset="-128"/>
              </a:rPr>
              <a:t>]</a:t>
            </a:r>
            <a:endParaRPr sz="1200" spc="318" dirty="0">
              <a:latin typeface="Arial" panose="020B0604020202020204" pitchFamily="34" charset="0"/>
              <a:ea typeface="ＭＳ Ｐゴシック" panose="020B0600070205080204" pitchFamily="34" charset="-128"/>
            </a:endParaRPr>
          </a:p>
        </p:txBody>
      </p:sp>
      <p:sp>
        <p:nvSpPr>
          <p:cNvPr id="3" name="object 3"/>
          <p:cNvSpPr txBox="1"/>
          <p:nvPr/>
        </p:nvSpPr>
        <p:spPr>
          <a:xfrm>
            <a:off x="1444625" y="427037"/>
            <a:ext cx="2133600" cy="1209526"/>
          </a:xfrm>
          <a:prstGeom prst="rect">
            <a:avLst/>
          </a:prstGeom>
        </p:spPr>
        <p:txBody>
          <a:bodyPr vert="horz" wrap="square" lIns="0" tIns="17998" rIns="0" bIns="0" rtlCol="0">
            <a:spAutoFit/>
          </a:bodyPr>
          <a:lstStyle/>
          <a:p>
            <a:pPr marL="18001">
              <a:lnSpc>
                <a:spcPct val="150000"/>
              </a:lnSpc>
              <a:spcBef>
                <a:spcPts val="140"/>
              </a:spcBef>
              <a:tabLst>
                <a:tab pos="3502857" algn="l"/>
              </a:tabLst>
            </a:pPr>
            <a:r>
              <a:rPr lang="ja-JP" altLang="en-US" sz="1600" b="1" spc="9">
                <a:latin typeface="Arial" panose="020B0604020202020204" pitchFamily="34" charset="0"/>
                <a:ea typeface="ＭＳ Ｐゴシック" panose="020B0600070205080204" pitchFamily="34" charset="-128"/>
                <a:cs typeface="MS UI Gothic"/>
              </a:rPr>
              <a:t>職名　</a:t>
            </a:r>
            <a:r>
              <a:rPr lang="ja-JP" altLang="en-US" sz="1600" b="1">
                <a:latin typeface="Arial" panose="020B0604020202020204" pitchFamily="34" charset="0"/>
                <a:ea typeface="ＭＳ Ｐゴシック" panose="020B0600070205080204" pitchFamily="34" charset="-128"/>
                <a:cs typeface="MS UI Gothic"/>
              </a:rPr>
              <a:t>お名前</a:t>
            </a:r>
            <a:endParaRPr lang="en-US" altLang="ja-JP" sz="1600" b="1" dirty="0">
              <a:latin typeface="Arial" panose="020B0604020202020204" pitchFamily="34" charset="0"/>
              <a:ea typeface="ＭＳ Ｐゴシック" panose="020B0600070205080204" pitchFamily="34" charset="-128"/>
              <a:cs typeface="MS UI Gothic"/>
            </a:endParaRPr>
          </a:p>
          <a:p>
            <a:pPr marL="18001">
              <a:lnSpc>
                <a:spcPct val="150000"/>
              </a:lnSpc>
              <a:spcBef>
                <a:spcPts val="140"/>
              </a:spcBef>
              <a:tabLst>
                <a:tab pos="3502857" algn="l"/>
              </a:tabLst>
            </a:pPr>
            <a:endParaRPr lang="en-US" altLang="ja-JP" sz="300" dirty="0">
              <a:latin typeface="Arial" panose="020B0604020202020204" pitchFamily="34" charset="0"/>
              <a:ea typeface="ＭＳ Ｐゴシック" panose="020B0600070205080204" pitchFamily="34" charset="-128"/>
              <a:cs typeface="MS UI Gothic"/>
            </a:endParaRPr>
          </a:p>
          <a:p>
            <a:pPr marL="18001">
              <a:lnSpc>
                <a:spcPct val="150000"/>
              </a:lnSpc>
              <a:spcBef>
                <a:spcPts val="140"/>
              </a:spcBef>
              <a:tabLst>
                <a:tab pos="3502857" algn="l"/>
              </a:tabLst>
            </a:pPr>
            <a:r>
              <a:rPr lang="en-US" altLang="ja-JP" sz="1050" dirty="0">
                <a:latin typeface="Arial" panose="020B0604020202020204" pitchFamily="34" charset="0"/>
                <a:ea typeface="ＭＳ Ｐゴシック" panose="020B0600070205080204" pitchFamily="34" charset="-128"/>
                <a:cs typeface="MS UI Gothic"/>
              </a:rPr>
              <a:t>E-mail: </a:t>
            </a:r>
          </a:p>
          <a:p>
            <a:pPr marL="18001">
              <a:spcBef>
                <a:spcPts val="140"/>
              </a:spcBef>
              <a:tabLst>
                <a:tab pos="3502857" algn="l"/>
              </a:tabLst>
            </a:pPr>
            <a:r>
              <a:rPr lang="ja-JP" altLang="en-US" sz="1050">
                <a:latin typeface="Arial" panose="020B0604020202020204" pitchFamily="34" charset="0"/>
                <a:ea typeface="ＭＳ Ｐゴシック" panose="020B0600070205080204" pitchFamily="34" charset="-128"/>
                <a:cs typeface="MS UI Gothic"/>
              </a:rPr>
              <a:t>○○○○</a:t>
            </a:r>
            <a:r>
              <a:rPr lang="en-US" altLang="ja-JP" sz="1050" dirty="0">
                <a:latin typeface="Arial" panose="020B0604020202020204" pitchFamily="34" charset="0"/>
                <a:ea typeface="ＭＳ Ｐゴシック" panose="020B0600070205080204" pitchFamily="34" charset="-128"/>
                <a:cs typeface="MS UI Gothic"/>
              </a:rPr>
              <a:t>@</a:t>
            </a:r>
            <a:r>
              <a:rPr lang="ja-JP" altLang="en-US" sz="1050">
                <a:latin typeface="Arial" panose="020B0604020202020204" pitchFamily="34" charset="0"/>
                <a:ea typeface="ＭＳ Ｐゴシック" panose="020B0600070205080204" pitchFamily="34" charset="-128"/>
                <a:cs typeface="MS UI Gothic"/>
              </a:rPr>
              <a:t>ｆ</a:t>
            </a:r>
            <a:r>
              <a:rPr lang="en-US" altLang="ja-JP" sz="1050" dirty="0" err="1">
                <a:latin typeface="Arial" panose="020B0604020202020204" pitchFamily="34" charset="0"/>
                <a:ea typeface="ＭＳ Ｐゴシック" panose="020B0600070205080204" pitchFamily="34" charset="-128"/>
                <a:cs typeface="MS UI Gothic"/>
              </a:rPr>
              <a:t>aculty.chiba-u.jp</a:t>
            </a:r>
            <a:endParaRPr lang="en-US" altLang="ja-JP" sz="1050" dirty="0">
              <a:latin typeface="Arial" panose="020B0604020202020204" pitchFamily="34" charset="0"/>
              <a:ea typeface="ＭＳ Ｐゴシック" panose="020B0600070205080204" pitchFamily="34" charset="-128"/>
              <a:cs typeface="MS UI Gothic"/>
            </a:endParaRPr>
          </a:p>
          <a:p>
            <a:pPr marL="18001">
              <a:spcBef>
                <a:spcPts val="140"/>
              </a:spcBef>
              <a:tabLst>
                <a:tab pos="3502857" algn="l"/>
              </a:tabLst>
            </a:pPr>
            <a:r>
              <a:rPr lang="ja-JP" altLang="en-US" sz="800">
                <a:latin typeface="ＭＳ Ｐゴシック" panose="020B0600070205080204" pitchFamily="50" charset="-128"/>
                <a:ea typeface="ＭＳ Ｐゴシック" panose="020B0600070205080204" pitchFamily="50" charset="-128"/>
                <a:cs typeface="MS UI Gothic"/>
              </a:rPr>
              <a:t>（</a:t>
            </a:r>
            <a:r>
              <a:rPr lang="en-US" altLang="ja-JP" sz="800" dirty="0">
                <a:latin typeface="ＭＳ Ｐゴシック" panose="020B0600070205080204" pitchFamily="50" charset="-128"/>
                <a:ea typeface="ＭＳ Ｐゴシック" panose="020B0600070205080204" pitchFamily="50" charset="-128"/>
                <a:cs typeface="MS UI Gothic"/>
              </a:rPr>
              <a:t>“faculty”</a:t>
            </a:r>
            <a:r>
              <a:rPr lang="ja-JP" altLang="en-US" sz="800">
                <a:latin typeface="ＭＳ Ｐゴシック" panose="020B0600070205080204" pitchFamily="50" charset="-128"/>
                <a:ea typeface="ＭＳ Ｐゴシック" panose="020B0600070205080204" pitchFamily="50" charset="-128"/>
                <a:cs typeface="MS UI Gothic"/>
              </a:rPr>
              <a:t>が不要な場合は消してください）</a:t>
            </a:r>
            <a:endParaRPr lang="en-US" altLang="ja-JP" sz="800" dirty="0">
              <a:latin typeface="ＭＳ Ｐゴシック" panose="020B0600070205080204" pitchFamily="50" charset="-128"/>
              <a:ea typeface="ＭＳ Ｐゴシック" panose="020B0600070205080204" pitchFamily="50" charset="-128"/>
              <a:cs typeface="MS UI Gothic"/>
            </a:endParaRPr>
          </a:p>
          <a:p>
            <a:pPr marL="18001">
              <a:spcBef>
                <a:spcPts val="140"/>
              </a:spcBef>
              <a:tabLst>
                <a:tab pos="3502857" algn="l"/>
              </a:tabLst>
            </a:pPr>
            <a:endParaRPr lang="en-US" altLang="ja-JP" sz="1050" dirty="0">
              <a:latin typeface="Arial" panose="020B0604020202020204" pitchFamily="34" charset="0"/>
              <a:ea typeface="ＭＳ Ｐゴシック" panose="020B0600070205080204" pitchFamily="34" charset="-128"/>
              <a:cs typeface="MS UI Gothic"/>
            </a:endParaRPr>
          </a:p>
        </p:txBody>
      </p:sp>
      <p:sp>
        <p:nvSpPr>
          <p:cNvPr id="4" name="object 4"/>
          <p:cNvSpPr txBox="1"/>
          <p:nvPr/>
        </p:nvSpPr>
        <p:spPr>
          <a:xfrm>
            <a:off x="20226" y="1560420"/>
            <a:ext cx="5234399" cy="217262"/>
          </a:xfrm>
          <a:prstGeom prst="rect">
            <a:avLst/>
          </a:prstGeom>
          <a:solidFill>
            <a:srgbClr val="0033CC"/>
          </a:solidFill>
        </p:spPr>
        <p:txBody>
          <a:bodyPr vert="horz" wrap="square" lIns="0" tIns="1801" rIns="0" bIns="0" rtlCol="0" anchor="ctr">
            <a:spAutoFit/>
          </a:bodyPr>
          <a:lstStyle/>
          <a:p>
            <a:pPr marL="473408" indent="-217802">
              <a:spcBef>
                <a:spcPts val="14"/>
              </a:spcBef>
              <a:buSzPct val="91666"/>
              <a:buChar char="●"/>
              <a:tabLst>
                <a:tab pos="474308" algn="l"/>
              </a:tabLst>
            </a:pPr>
            <a:r>
              <a:rPr lang="ja-JP" altLang="en-US" sz="1400" b="1" spc="-9" dirty="0">
                <a:solidFill>
                  <a:srgbClr val="FFFFFF"/>
                </a:solidFill>
                <a:latin typeface="Arial" panose="020B0604020202020204" pitchFamily="34" charset="0"/>
                <a:ea typeface="ＭＳ Ｐゴシック" panose="020B0600070205080204" pitchFamily="34" charset="-128"/>
                <a:cs typeface="MS Gothic"/>
              </a:rPr>
              <a:t>現在行っている研究、参加しているプロジェクト等</a:t>
            </a:r>
            <a:endParaRPr lang="ja-JP" altLang="en-US" sz="1400" dirty="0">
              <a:latin typeface="Arial" panose="020B0604020202020204" pitchFamily="34" charset="0"/>
              <a:ea typeface="ＭＳ Ｐゴシック" panose="020B0600070205080204" pitchFamily="34" charset="-128"/>
              <a:cs typeface="MS Gothic"/>
            </a:endParaRPr>
          </a:p>
        </p:txBody>
      </p:sp>
      <p:sp>
        <p:nvSpPr>
          <p:cNvPr id="7" name="object 7"/>
          <p:cNvSpPr txBox="1"/>
          <p:nvPr/>
        </p:nvSpPr>
        <p:spPr>
          <a:xfrm>
            <a:off x="20226" y="4037191"/>
            <a:ext cx="5234397" cy="217262"/>
          </a:xfrm>
          <a:prstGeom prst="rect">
            <a:avLst/>
          </a:prstGeom>
          <a:solidFill>
            <a:srgbClr val="0033CC"/>
          </a:solidFill>
        </p:spPr>
        <p:txBody>
          <a:bodyPr vert="horz" wrap="square" lIns="0" tIns="1801" rIns="0" bIns="0" rtlCol="0">
            <a:spAutoFit/>
          </a:bodyPr>
          <a:lstStyle/>
          <a:p>
            <a:pPr marL="473408" indent="-217802">
              <a:spcBef>
                <a:spcPts val="14"/>
              </a:spcBef>
              <a:buSzPct val="91666"/>
              <a:buChar char="●"/>
              <a:tabLst>
                <a:tab pos="474308" algn="l"/>
              </a:tabLst>
            </a:pPr>
            <a:r>
              <a:rPr lang="ja-JP" altLang="en-US" sz="1400" b="1" spc="-9">
                <a:solidFill>
                  <a:srgbClr val="FFFFFF"/>
                </a:solidFill>
                <a:latin typeface="Arial" panose="020B0604020202020204" pitchFamily="34" charset="0"/>
                <a:ea typeface="ＭＳ Ｐゴシック" panose="020B0600070205080204" pitchFamily="34" charset="-128"/>
                <a:cs typeface="MS Gothic"/>
              </a:rPr>
              <a:t>所属講座に貢献</a:t>
            </a:r>
            <a:r>
              <a:rPr lang="ja-JP" altLang="en-US" sz="1400" b="1" spc="-9" dirty="0">
                <a:solidFill>
                  <a:srgbClr val="FFFFFF"/>
                </a:solidFill>
                <a:latin typeface="Arial" panose="020B0604020202020204" pitchFamily="34" charset="0"/>
                <a:ea typeface="ＭＳ Ｐゴシック" panose="020B0600070205080204" pitchFamily="34" charset="-128"/>
                <a:cs typeface="MS Gothic"/>
              </a:rPr>
              <a:t>できそうな内容</a:t>
            </a:r>
          </a:p>
        </p:txBody>
      </p:sp>
      <p:sp>
        <p:nvSpPr>
          <p:cNvPr id="8" name="object 8"/>
          <p:cNvSpPr txBox="1"/>
          <p:nvPr/>
        </p:nvSpPr>
        <p:spPr>
          <a:xfrm>
            <a:off x="3730625" y="33085"/>
            <a:ext cx="1441256" cy="1274227"/>
          </a:xfrm>
          <a:prstGeom prst="rect">
            <a:avLst/>
          </a:prstGeom>
        </p:spPr>
        <p:txBody>
          <a:bodyPr vert="horz" wrap="square" lIns="0" tIns="149384" rIns="0" bIns="0" rtlCol="0">
            <a:spAutoFit/>
          </a:bodyPr>
          <a:lstStyle/>
          <a:p>
            <a:pPr marL="17102">
              <a:spcBef>
                <a:spcPts val="1176"/>
              </a:spcBef>
              <a:buSzPct val="90909"/>
              <a:tabLst>
                <a:tab pos="221404" algn="l"/>
              </a:tabLst>
            </a:pPr>
            <a:r>
              <a:rPr lang="ja-JP" altLang="en-US" sz="1200" u="sng">
                <a:latin typeface="Arial" panose="020B0604020202020204" pitchFamily="34" charset="0"/>
                <a:ea typeface="ＭＳ Ｐゴシック" panose="020B0600070205080204" pitchFamily="34" charset="-128"/>
                <a:cs typeface="MS Mincho"/>
              </a:rPr>
              <a:t>キーワード</a:t>
            </a:r>
            <a:endParaRPr sz="1200" u="sng" dirty="0">
              <a:latin typeface="Arial" panose="020B0604020202020204" pitchFamily="34" charset="0"/>
              <a:ea typeface="ＭＳ Ｐゴシック" panose="020B0600070205080204" pitchFamily="34" charset="-128"/>
              <a:cs typeface="MS Mincho"/>
            </a:endParaRPr>
          </a:p>
          <a:p>
            <a:pPr marL="17102">
              <a:spcBef>
                <a:spcPts val="956"/>
              </a:spcBef>
              <a:buSzPct val="90909"/>
              <a:tabLst>
                <a:tab pos="221404" algn="l"/>
              </a:tabLst>
            </a:pPr>
            <a:r>
              <a:rPr lang="ja-JP" altLang="en-US" sz="1200" spc="-23" dirty="0">
                <a:latin typeface="Arial" panose="020B0604020202020204" pitchFamily="34" charset="0"/>
                <a:ea typeface="ＭＳ Ｐゴシック" panose="020B0600070205080204" pitchFamily="34" charset="-128"/>
                <a:cs typeface="MS Mincho"/>
              </a:rPr>
              <a:t>○○○○</a:t>
            </a:r>
            <a:r>
              <a:rPr lang="en-US" altLang="ja-JP" sz="1200" spc="-23" dirty="0">
                <a:latin typeface="Arial" panose="020B0604020202020204" pitchFamily="34" charset="0"/>
                <a:ea typeface="ＭＳ Ｐゴシック" panose="020B0600070205080204" pitchFamily="34" charset="-128"/>
                <a:cs typeface="MS Mincho"/>
              </a:rPr>
              <a:t>, </a:t>
            </a:r>
            <a:r>
              <a:rPr lang="ja-JP" altLang="en-US" sz="1200" spc="-23" dirty="0">
                <a:latin typeface="Arial" panose="020B0604020202020204" pitchFamily="34" charset="0"/>
                <a:ea typeface="ＭＳ Ｐゴシック" panose="020B0600070205080204" pitchFamily="34" charset="-128"/>
                <a:cs typeface="MS Mincho"/>
              </a:rPr>
              <a:t>○○○○ 　</a:t>
            </a:r>
            <a:endParaRPr lang="en-US" altLang="ja-JP" sz="1200" spc="-23" dirty="0">
              <a:latin typeface="Arial" panose="020B0604020202020204" pitchFamily="34" charset="0"/>
              <a:ea typeface="ＭＳ Ｐゴシック" panose="020B0600070205080204" pitchFamily="34" charset="-128"/>
              <a:cs typeface="MS Mincho"/>
            </a:endParaRPr>
          </a:p>
          <a:p>
            <a:pPr marL="17102">
              <a:spcBef>
                <a:spcPts val="956"/>
              </a:spcBef>
              <a:buSzPct val="90909"/>
              <a:tabLst>
                <a:tab pos="221404" algn="l"/>
              </a:tabLst>
            </a:pPr>
            <a:r>
              <a:rPr lang="ja-JP" altLang="en-US" sz="1200" spc="-23" dirty="0">
                <a:latin typeface="Arial" panose="020B0604020202020204" pitchFamily="34" charset="0"/>
                <a:ea typeface="ＭＳ Ｐゴシック" panose="020B0600070205080204" pitchFamily="34" charset="-128"/>
                <a:cs typeface="MS Mincho"/>
              </a:rPr>
              <a:t>○○○○</a:t>
            </a:r>
            <a:r>
              <a:rPr lang="en-US" altLang="ja-JP" sz="1200" spc="-23" dirty="0">
                <a:latin typeface="Arial" panose="020B0604020202020204" pitchFamily="34" charset="0"/>
                <a:ea typeface="ＭＳ Ｐゴシック" panose="020B0600070205080204" pitchFamily="34" charset="-128"/>
                <a:cs typeface="MS Mincho"/>
              </a:rPr>
              <a:t>, </a:t>
            </a:r>
            <a:r>
              <a:rPr lang="ja-JP" altLang="en-US" sz="1200" spc="-23" dirty="0">
                <a:latin typeface="Arial" panose="020B0604020202020204" pitchFamily="34" charset="0"/>
                <a:ea typeface="ＭＳ Ｐゴシック" panose="020B0600070205080204" pitchFamily="34" charset="-128"/>
                <a:cs typeface="MS Mincho"/>
              </a:rPr>
              <a:t>○○○○</a:t>
            </a:r>
            <a:endParaRPr lang="en-US" altLang="ja-JP" sz="1200" spc="-23" dirty="0">
              <a:latin typeface="Arial" panose="020B0604020202020204" pitchFamily="34" charset="0"/>
              <a:ea typeface="ＭＳ Ｐゴシック" panose="020B0600070205080204" pitchFamily="34" charset="-128"/>
              <a:cs typeface="MS Mincho"/>
            </a:endParaRPr>
          </a:p>
          <a:p>
            <a:pPr marL="17102">
              <a:spcBef>
                <a:spcPts val="956"/>
              </a:spcBef>
              <a:buSzPct val="90909"/>
              <a:tabLst>
                <a:tab pos="221404" algn="l"/>
              </a:tabLst>
            </a:pPr>
            <a:r>
              <a:rPr lang="ja-JP" altLang="en-US" sz="1200" spc="-23" dirty="0">
                <a:latin typeface="Arial" panose="020B0604020202020204" pitchFamily="34" charset="0"/>
                <a:ea typeface="ＭＳ Ｐゴシック" panose="020B0600070205080204" pitchFamily="34" charset="-128"/>
                <a:cs typeface="MS Mincho"/>
              </a:rPr>
              <a:t>○○</a:t>
            </a:r>
            <a:r>
              <a:rPr lang="ja-JP" altLang="en-US" sz="1200" spc="-23">
                <a:latin typeface="Arial" panose="020B0604020202020204" pitchFamily="34" charset="0"/>
                <a:ea typeface="ＭＳ Ｐゴシック" panose="020B0600070205080204" pitchFamily="34" charset="-128"/>
                <a:cs typeface="MS Mincho"/>
              </a:rPr>
              <a:t>○○</a:t>
            </a:r>
            <a:r>
              <a:rPr lang="en-US" altLang="ja-JP" sz="1200" spc="-23" dirty="0">
                <a:latin typeface="Arial" panose="020B0604020202020204" pitchFamily="34" charset="0"/>
                <a:ea typeface="ＭＳ Ｐゴシック" panose="020B0600070205080204" pitchFamily="34" charset="-128"/>
                <a:cs typeface="MS Mincho"/>
              </a:rPr>
              <a:t>  </a:t>
            </a:r>
            <a:r>
              <a:rPr lang="en-US" altLang="ja-JP" sz="1050" spc="-23" dirty="0">
                <a:latin typeface="+mj-ea"/>
                <a:cs typeface="MS Mincho"/>
              </a:rPr>
              <a:t>(</a:t>
            </a:r>
            <a:r>
              <a:rPr lang="ja-JP" altLang="en-US" sz="1050" spc="-23">
                <a:latin typeface="+mj-ea"/>
                <a:cs typeface="MS Mincho"/>
              </a:rPr>
              <a:t>最大</a:t>
            </a:r>
            <a:r>
              <a:rPr lang="en-US" altLang="ja-JP" sz="1050" spc="-23" dirty="0">
                <a:latin typeface="+mj-ea"/>
                <a:cs typeface="MS Mincho"/>
              </a:rPr>
              <a:t>5</a:t>
            </a:r>
            <a:r>
              <a:rPr lang="ja-JP" altLang="en-US" sz="1050" spc="-23">
                <a:latin typeface="+mj-ea"/>
                <a:cs typeface="MS Mincho"/>
              </a:rPr>
              <a:t>個）</a:t>
            </a:r>
            <a:endParaRPr lang="en-US" sz="1050" spc="-23" dirty="0">
              <a:latin typeface="Arial" panose="020B0604020202020204" pitchFamily="34" charset="0"/>
              <a:ea typeface="ＭＳ Ｐゴシック" panose="020B0600070205080204" pitchFamily="34" charset="-128"/>
              <a:cs typeface="MS Mincho"/>
            </a:endParaRPr>
          </a:p>
        </p:txBody>
      </p:sp>
      <p:pic>
        <p:nvPicPr>
          <p:cNvPr id="26" name="object 26"/>
          <p:cNvPicPr>
            <a:picLocks noChangeAspect="1"/>
          </p:cNvPicPr>
          <p:nvPr/>
        </p:nvPicPr>
        <p:blipFill>
          <a:blip r:embed="rId2" cstate="print"/>
          <a:stretch>
            <a:fillRect/>
          </a:stretch>
        </p:blipFill>
        <p:spPr>
          <a:xfrm>
            <a:off x="155769" y="274637"/>
            <a:ext cx="1090693" cy="965058"/>
          </a:xfrm>
          <a:prstGeom prst="rect">
            <a:avLst/>
          </a:prstGeom>
        </p:spPr>
      </p:pic>
      <p:sp>
        <p:nvSpPr>
          <p:cNvPr id="11" name="object 7">
            <a:extLst>
              <a:ext uri="{FF2B5EF4-FFF2-40B4-BE49-F238E27FC236}">
                <a16:creationId xmlns:a16="http://schemas.microsoft.com/office/drawing/2014/main" id="{F6C330F8-F0F2-43A2-9B95-EEDF838AFC99}"/>
              </a:ext>
            </a:extLst>
          </p:cNvPr>
          <p:cNvSpPr txBox="1"/>
          <p:nvPr/>
        </p:nvSpPr>
        <p:spPr>
          <a:xfrm>
            <a:off x="20226" y="5744694"/>
            <a:ext cx="5234397" cy="217262"/>
          </a:xfrm>
          <a:prstGeom prst="rect">
            <a:avLst/>
          </a:prstGeom>
          <a:solidFill>
            <a:srgbClr val="0033CC"/>
          </a:solidFill>
        </p:spPr>
        <p:txBody>
          <a:bodyPr vert="horz" wrap="square" lIns="0" tIns="1801" rIns="0" bIns="0" rtlCol="0">
            <a:spAutoFit/>
          </a:bodyPr>
          <a:lstStyle/>
          <a:p>
            <a:pPr marL="473408" indent="-217802">
              <a:spcBef>
                <a:spcPts val="14"/>
              </a:spcBef>
              <a:buSzPct val="91666"/>
              <a:buChar char="●"/>
              <a:tabLst>
                <a:tab pos="474308" algn="l"/>
              </a:tabLst>
            </a:pPr>
            <a:r>
              <a:rPr lang="ja-JP" altLang="en-US" sz="1400" b="1" spc="-9" dirty="0">
                <a:solidFill>
                  <a:srgbClr val="FFFFFF"/>
                </a:solidFill>
                <a:latin typeface="Arial" panose="020B0604020202020204" pitchFamily="34" charset="0"/>
                <a:ea typeface="ＭＳ Ｐゴシック" panose="020B0600070205080204" pitchFamily="34" charset="-128"/>
                <a:cs typeface="MS Gothic"/>
              </a:rPr>
              <a:t>今後チャレンジしたい研究内容</a:t>
            </a:r>
          </a:p>
        </p:txBody>
      </p:sp>
      <p:sp>
        <p:nvSpPr>
          <p:cNvPr id="20" name="object 9">
            <a:extLst>
              <a:ext uri="{FF2B5EF4-FFF2-40B4-BE49-F238E27FC236}">
                <a16:creationId xmlns:a16="http://schemas.microsoft.com/office/drawing/2014/main" id="{E02ADF1D-4587-2443-B1AD-0495751CE839}"/>
              </a:ext>
            </a:extLst>
          </p:cNvPr>
          <p:cNvSpPr txBox="1">
            <a:spLocks noGrp="1"/>
          </p:cNvSpPr>
          <p:nvPr>
            <p:ph type="body" idx="1"/>
          </p:nvPr>
        </p:nvSpPr>
        <p:spPr>
          <a:xfrm>
            <a:off x="9054" y="4201673"/>
            <a:ext cx="5234397" cy="834998"/>
          </a:xfrm>
          <a:prstGeom prst="rect">
            <a:avLst/>
          </a:prstGeom>
        </p:spPr>
        <p:txBody>
          <a:bodyPr vert="horz" wrap="square" lIns="0" tIns="138583" rIns="0" bIns="0" rtlCol="0">
            <a:spAutoFit/>
          </a:bodyPr>
          <a:lstStyle/>
          <a:p>
            <a:pPr marL="149402">
              <a:spcBef>
                <a:spcPts val="1091"/>
              </a:spcBef>
            </a:pPr>
            <a:r>
              <a:rPr lang="ja-JP" altLang="en-US" sz="1200" spc="-23" dirty="0">
                <a:solidFill>
                  <a:srgbClr val="993366"/>
                </a:solidFill>
                <a:latin typeface="MS Mincho"/>
                <a:cs typeface="MS Mincho"/>
              </a:rPr>
              <a:t>簡単な見出し　</a:t>
            </a:r>
            <a:r>
              <a:rPr lang="ja-JP" altLang="en-US" sz="1200" spc="64" dirty="0"/>
              <a:t>　　</a:t>
            </a:r>
            <a:endParaRPr lang="en-US" altLang="ja-JP" sz="1200" spc="64" dirty="0"/>
          </a:p>
          <a:p>
            <a:pPr marL="149402">
              <a:spcBef>
                <a:spcPts val="1091"/>
              </a:spcBef>
            </a:pPr>
            <a:r>
              <a:rPr lang="ja-JP" altLang="en-US" sz="1200" spc="64" dirty="0"/>
              <a:t>関連する研究技術、教育内容、作品、保有する機器</a:t>
            </a:r>
            <a:r>
              <a:rPr lang="ja-JP" altLang="en-US" sz="1200" spc="64"/>
              <a:t>、学会活動など。園医連携や園工連携に向けた関わりを記載いただいても構いません</a:t>
            </a:r>
            <a:r>
              <a:rPr lang="ja-JP" altLang="en-US" sz="1200" spc="-23">
                <a:latin typeface="MS Mincho"/>
              </a:rPr>
              <a:t>。</a:t>
            </a:r>
            <a:endParaRPr lang="en-US" altLang="ja-JP" sz="1200" spc="64" dirty="0"/>
          </a:p>
        </p:txBody>
      </p:sp>
      <p:sp>
        <p:nvSpPr>
          <p:cNvPr id="21" name="object 9">
            <a:extLst>
              <a:ext uri="{FF2B5EF4-FFF2-40B4-BE49-F238E27FC236}">
                <a16:creationId xmlns:a16="http://schemas.microsoft.com/office/drawing/2014/main" id="{1A785EF3-259C-934C-8595-03B1F428B265}"/>
              </a:ext>
            </a:extLst>
          </p:cNvPr>
          <p:cNvSpPr txBox="1">
            <a:spLocks/>
          </p:cNvSpPr>
          <p:nvPr/>
        </p:nvSpPr>
        <p:spPr>
          <a:xfrm>
            <a:off x="9054" y="1725639"/>
            <a:ext cx="5191152" cy="834998"/>
          </a:xfrm>
          <a:prstGeom prst="rect">
            <a:avLst/>
          </a:prstGeom>
        </p:spPr>
        <p:txBody>
          <a:bodyPr vert="horz" wrap="square" lIns="0" tIns="138583" rIns="0" bIns="0" rtlCol="0">
            <a:spAutoFit/>
          </a:bodyPr>
          <a:lstStyle>
            <a:lvl1pPr marL="0">
              <a:defRPr sz="1098" b="0" i="0">
                <a:solidFill>
                  <a:schemeClr val="tx1"/>
                </a:solidFill>
                <a:latin typeface="MS UI Gothic"/>
                <a:ea typeface="+mn-ea"/>
                <a:cs typeface="MS UI Gothic"/>
              </a:defRPr>
            </a:lvl1pPr>
            <a:lvl2pPr marL="456667">
              <a:defRPr>
                <a:latin typeface="+mn-lt"/>
                <a:ea typeface="+mn-ea"/>
                <a:cs typeface="+mn-cs"/>
              </a:defRPr>
            </a:lvl2pPr>
            <a:lvl3pPr marL="913334">
              <a:defRPr>
                <a:latin typeface="+mn-lt"/>
                <a:ea typeface="+mn-ea"/>
                <a:cs typeface="+mn-cs"/>
              </a:defRPr>
            </a:lvl3pPr>
            <a:lvl4pPr marL="1370001">
              <a:defRPr>
                <a:latin typeface="+mn-lt"/>
                <a:ea typeface="+mn-ea"/>
                <a:cs typeface="+mn-cs"/>
              </a:defRPr>
            </a:lvl4pPr>
            <a:lvl5pPr marL="1826667">
              <a:defRPr>
                <a:latin typeface="+mn-lt"/>
                <a:ea typeface="+mn-ea"/>
                <a:cs typeface="+mn-cs"/>
              </a:defRPr>
            </a:lvl5pPr>
            <a:lvl6pPr marL="2283334">
              <a:defRPr>
                <a:latin typeface="+mn-lt"/>
                <a:ea typeface="+mn-ea"/>
                <a:cs typeface="+mn-cs"/>
              </a:defRPr>
            </a:lvl6pPr>
            <a:lvl7pPr marL="2740001">
              <a:defRPr>
                <a:latin typeface="+mn-lt"/>
                <a:ea typeface="+mn-ea"/>
                <a:cs typeface="+mn-cs"/>
              </a:defRPr>
            </a:lvl7pPr>
            <a:lvl8pPr marL="3196669">
              <a:defRPr>
                <a:latin typeface="+mn-lt"/>
                <a:ea typeface="+mn-ea"/>
                <a:cs typeface="+mn-cs"/>
              </a:defRPr>
            </a:lvl8pPr>
            <a:lvl9pPr marL="3653336">
              <a:defRPr>
                <a:latin typeface="+mn-lt"/>
                <a:ea typeface="+mn-ea"/>
                <a:cs typeface="+mn-cs"/>
              </a:defRPr>
            </a:lvl9pPr>
          </a:lstStyle>
          <a:p>
            <a:pPr marL="149402" defTabSz="1297534">
              <a:spcBef>
                <a:spcPts val="1091"/>
              </a:spcBef>
            </a:pPr>
            <a:r>
              <a:rPr kumimoji="0" lang="ja-JP" altLang="en-US" sz="1200" kern="0" spc="-23">
                <a:solidFill>
                  <a:srgbClr val="993366"/>
                </a:solidFill>
                <a:latin typeface="MS Mincho"/>
                <a:cs typeface="MS Mincho"/>
              </a:rPr>
              <a:t>簡単な見出し　</a:t>
            </a:r>
            <a:r>
              <a:rPr kumimoji="0" lang="ja-JP" altLang="en-US" sz="1200" kern="0" spc="64"/>
              <a:t>　　</a:t>
            </a:r>
            <a:endParaRPr kumimoji="0" lang="en-US" altLang="ja-JP" sz="1200" kern="0" spc="64" dirty="0"/>
          </a:p>
          <a:p>
            <a:pPr marL="149402" defTabSz="1297534">
              <a:spcBef>
                <a:spcPts val="1091"/>
              </a:spcBef>
            </a:pPr>
            <a:r>
              <a:rPr kumimoji="0" lang="ja-JP" altLang="en-US" sz="1200" kern="0" spc="64"/>
              <a:t>過去・現在の研究内容や主要成果、また、関わっているプロジェクトなどを簡潔に記載してください（図や写真があれば挿入可、以下も同様です）。</a:t>
            </a:r>
            <a:endParaRPr kumimoji="0" lang="ja-JP" altLang="en-US" sz="1200" kern="0" spc="64" dirty="0"/>
          </a:p>
        </p:txBody>
      </p:sp>
      <p:sp>
        <p:nvSpPr>
          <p:cNvPr id="22" name="object 9">
            <a:extLst>
              <a:ext uri="{FF2B5EF4-FFF2-40B4-BE49-F238E27FC236}">
                <a16:creationId xmlns:a16="http://schemas.microsoft.com/office/drawing/2014/main" id="{F0DC6871-72D6-B340-94C4-FD2F578A2EF5}"/>
              </a:ext>
            </a:extLst>
          </p:cNvPr>
          <p:cNvSpPr txBox="1">
            <a:spLocks/>
          </p:cNvSpPr>
          <p:nvPr/>
        </p:nvSpPr>
        <p:spPr>
          <a:xfrm>
            <a:off x="9054" y="5916639"/>
            <a:ext cx="5234397" cy="834998"/>
          </a:xfrm>
          <a:prstGeom prst="rect">
            <a:avLst/>
          </a:prstGeom>
        </p:spPr>
        <p:txBody>
          <a:bodyPr vert="horz" wrap="square" lIns="0" tIns="138583" rIns="0" bIns="0" rtlCol="0">
            <a:spAutoFit/>
          </a:bodyPr>
          <a:lstStyle>
            <a:lvl1pPr marL="0">
              <a:defRPr sz="1558" b="0" i="0">
                <a:solidFill>
                  <a:schemeClr val="tx1"/>
                </a:solidFill>
                <a:latin typeface="MS UI Gothic"/>
                <a:ea typeface="+mn-ea"/>
                <a:cs typeface="MS UI Gothic"/>
              </a:defRPr>
            </a:lvl1pPr>
            <a:lvl2pPr marL="648010">
              <a:defRPr>
                <a:latin typeface="+mn-lt"/>
                <a:ea typeface="+mn-ea"/>
                <a:cs typeface="+mn-cs"/>
              </a:defRPr>
            </a:lvl2pPr>
            <a:lvl3pPr marL="1296021">
              <a:defRPr>
                <a:latin typeface="+mn-lt"/>
                <a:ea typeface="+mn-ea"/>
                <a:cs typeface="+mn-cs"/>
              </a:defRPr>
            </a:lvl3pPr>
            <a:lvl4pPr marL="1944031">
              <a:defRPr>
                <a:latin typeface="+mn-lt"/>
                <a:ea typeface="+mn-ea"/>
                <a:cs typeface="+mn-cs"/>
              </a:defRPr>
            </a:lvl4pPr>
            <a:lvl5pPr marL="2592040">
              <a:defRPr>
                <a:latin typeface="+mn-lt"/>
                <a:ea typeface="+mn-ea"/>
                <a:cs typeface="+mn-cs"/>
              </a:defRPr>
            </a:lvl5pPr>
            <a:lvl6pPr marL="3240051">
              <a:defRPr>
                <a:latin typeface="+mn-lt"/>
                <a:ea typeface="+mn-ea"/>
                <a:cs typeface="+mn-cs"/>
              </a:defRPr>
            </a:lvl6pPr>
            <a:lvl7pPr marL="3888061">
              <a:defRPr>
                <a:latin typeface="+mn-lt"/>
                <a:ea typeface="+mn-ea"/>
                <a:cs typeface="+mn-cs"/>
              </a:defRPr>
            </a:lvl7pPr>
            <a:lvl8pPr marL="4536073">
              <a:defRPr>
                <a:latin typeface="+mn-lt"/>
                <a:ea typeface="+mn-ea"/>
                <a:cs typeface="+mn-cs"/>
              </a:defRPr>
            </a:lvl8pPr>
            <a:lvl9pPr marL="5184084">
              <a:defRPr>
                <a:latin typeface="+mn-lt"/>
                <a:ea typeface="+mn-ea"/>
                <a:cs typeface="+mn-cs"/>
              </a:defRPr>
            </a:lvl9pPr>
          </a:lstStyle>
          <a:p>
            <a:pPr marL="149402" defTabSz="914400">
              <a:spcBef>
                <a:spcPts val="1091"/>
              </a:spcBef>
            </a:pPr>
            <a:r>
              <a:rPr kumimoji="0" lang="ja-JP" altLang="en-US" sz="1200" kern="0" spc="-23" dirty="0">
                <a:solidFill>
                  <a:srgbClr val="993366"/>
                </a:solidFill>
                <a:latin typeface="MS Mincho"/>
                <a:cs typeface="MS Mincho"/>
              </a:rPr>
              <a:t>簡単な見出し　</a:t>
            </a:r>
            <a:r>
              <a:rPr kumimoji="0" lang="ja-JP" altLang="en-US" sz="1200" kern="0" spc="64" dirty="0"/>
              <a:t>　　</a:t>
            </a:r>
            <a:endParaRPr kumimoji="0" lang="en-US" altLang="ja-JP" sz="1200" kern="0" spc="64" dirty="0"/>
          </a:p>
          <a:p>
            <a:pPr marL="149402" defTabSz="914400">
              <a:spcBef>
                <a:spcPts val="1091"/>
              </a:spcBef>
            </a:pPr>
            <a:r>
              <a:rPr kumimoji="0" lang="ja-JP" altLang="en-US" sz="1200" kern="0" spc="64" dirty="0"/>
              <a:t>これまで</a:t>
            </a:r>
            <a:r>
              <a:rPr kumimoji="0" lang="ja-JP" altLang="en-US" sz="1200" kern="0" spc="64"/>
              <a:t>の研究を基に、未来への夢</a:t>
            </a:r>
            <a:r>
              <a:rPr kumimoji="0" lang="ja-JP" altLang="en-US" sz="1200" kern="0" spc="64" dirty="0"/>
              <a:t>や</a:t>
            </a:r>
            <a:r>
              <a:rPr kumimoji="0" lang="ja-JP" altLang="en-US" sz="1200" kern="0" spc="64"/>
              <a:t>モチベーション、（近い</a:t>
            </a:r>
            <a:r>
              <a:rPr kumimoji="0" lang="en-US" altLang="ja-JP" sz="1200" kern="0" spc="64" dirty="0"/>
              <a:t>/</a:t>
            </a:r>
            <a:r>
              <a:rPr kumimoji="0" lang="ja-JP" altLang="en-US" sz="1200" kern="0" spc="64"/>
              <a:t>遠い）将来に行いたい研究アイデアなどを記入</a:t>
            </a:r>
            <a:r>
              <a:rPr kumimoji="0" lang="ja-JP" altLang="en-US" sz="1200" kern="0" spc="64" dirty="0"/>
              <a:t>ください。</a:t>
            </a:r>
            <a:r>
              <a:rPr kumimoji="0" lang="ja-JP" altLang="en-US" sz="1200" kern="0" spc="64"/>
              <a:t>箇条書きでも構いません。</a:t>
            </a:r>
            <a:endParaRPr kumimoji="0" lang="en-US" altLang="ja-JP" sz="1200" kern="0" spc="64" dirty="0"/>
          </a:p>
        </p:txBody>
      </p:sp>
      <p:sp>
        <p:nvSpPr>
          <p:cNvPr id="24" name="テキスト ボックス 23">
            <a:extLst>
              <a:ext uri="{FF2B5EF4-FFF2-40B4-BE49-F238E27FC236}">
                <a16:creationId xmlns:a16="http://schemas.microsoft.com/office/drawing/2014/main" id="{66834E34-3009-0A45-8E3A-1072521B4C2A}"/>
              </a:ext>
            </a:extLst>
          </p:cNvPr>
          <p:cNvSpPr txBox="1"/>
          <p:nvPr/>
        </p:nvSpPr>
        <p:spPr>
          <a:xfrm>
            <a:off x="975664" y="3000216"/>
            <a:ext cx="3286156" cy="246221"/>
          </a:xfrm>
          <a:prstGeom prst="rect">
            <a:avLst/>
          </a:prstGeom>
          <a:noFill/>
        </p:spPr>
        <p:txBody>
          <a:bodyPr wrap="none" rtlCol="0">
            <a:spAutoFit/>
          </a:bodyPr>
          <a:lstStyle/>
          <a:p>
            <a:r>
              <a:rPr lang="en-US" altLang="ja-JP" sz="1000" spc="-23" dirty="0">
                <a:solidFill>
                  <a:prstClr val="black"/>
                </a:solidFill>
                <a:latin typeface="ＭＳ Ｐゴシック" panose="020B0600070205080204" pitchFamily="34" charset="-128"/>
                <a:cs typeface="MS Mincho"/>
              </a:rPr>
              <a:t>(</a:t>
            </a:r>
            <a:r>
              <a:rPr lang="ja-JP" altLang="en-US" sz="1000" spc="-23">
                <a:solidFill>
                  <a:prstClr val="black"/>
                </a:solidFill>
                <a:latin typeface="ＭＳ Ｐゴシック" panose="020B0600070205080204" pitchFamily="34" charset="-128"/>
                <a:cs typeface="MS Mincho"/>
              </a:rPr>
              <a:t>フォントサイズは、読める範囲であれば小さくても</a:t>
            </a:r>
            <a:r>
              <a:rPr lang="en-US" altLang="ja-JP" sz="1000" spc="-23" dirty="0">
                <a:solidFill>
                  <a:prstClr val="black"/>
                </a:solidFill>
                <a:latin typeface="ＭＳ Ｐゴシック" panose="020B0600070205080204" pitchFamily="34" charset="-128"/>
                <a:cs typeface="MS Mincho"/>
              </a:rPr>
              <a:t>OK</a:t>
            </a:r>
            <a:r>
              <a:rPr lang="ja-JP" altLang="en-US" sz="1000" spc="-23">
                <a:solidFill>
                  <a:prstClr val="black"/>
                </a:solidFill>
                <a:latin typeface="ＭＳ Ｐゴシック" panose="020B0600070205080204" pitchFamily="34" charset="-128"/>
                <a:cs typeface="MS Mincho"/>
              </a:rPr>
              <a:t>です）</a:t>
            </a:r>
            <a:endParaRPr kumimoji="1" lang="ja-JP" altLang="en-US" sz="1000"/>
          </a:p>
        </p:txBody>
      </p:sp>
      <p:sp>
        <p:nvSpPr>
          <p:cNvPr id="25" name="テキスト ボックス 24">
            <a:extLst>
              <a:ext uri="{FF2B5EF4-FFF2-40B4-BE49-F238E27FC236}">
                <a16:creationId xmlns:a16="http://schemas.microsoft.com/office/drawing/2014/main" id="{41CB24F9-A98B-764A-8924-7C7993FE8C91}"/>
              </a:ext>
            </a:extLst>
          </p:cNvPr>
          <p:cNvSpPr txBox="1"/>
          <p:nvPr/>
        </p:nvSpPr>
        <p:spPr>
          <a:xfrm>
            <a:off x="911225" y="3771995"/>
            <a:ext cx="3657600" cy="253916"/>
          </a:xfrm>
          <a:prstGeom prst="rect">
            <a:avLst/>
          </a:prstGeom>
          <a:noFill/>
        </p:spPr>
        <p:txBody>
          <a:bodyPr wrap="square" rtlCol="0">
            <a:spAutoFit/>
          </a:bodyPr>
          <a:lstStyle/>
          <a:p>
            <a:r>
              <a:rPr lang="en-US" altLang="ja-JP" sz="1000" spc="-23" dirty="0">
                <a:solidFill>
                  <a:prstClr val="black"/>
                </a:solidFill>
                <a:latin typeface="ＭＳ Ｐゴシック" panose="020B0600070205080204" pitchFamily="34" charset="-128"/>
                <a:cs typeface="MS Mincho"/>
              </a:rPr>
              <a:t>(</a:t>
            </a:r>
            <a:r>
              <a:rPr lang="ja-JP" altLang="en-US" sz="1000" spc="-23">
                <a:solidFill>
                  <a:prstClr val="black"/>
                </a:solidFill>
                <a:latin typeface="ＭＳ Ｐゴシック" panose="020B0600070205080204" pitchFamily="34" charset="-128"/>
                <a:cs typeface="MS Mincho"/>
              </a:rPr>
              <a:t>情報量に応じて、項目間の境界は多少は動かしても</a:t>
            </a:r>
            <a:r>
              <a:rPr lang="en-US" altLang="ja-JP" sz="1000" spc="-23" dirty="0">
                <a:solidFill>
                  <a:prstClr val="black"/>
                </a:solidFill>
                <a:latin typeface="ＭＳ Ｐゴシック" panose="020B0600070205080204" pitchFamily="34" charset="-128"/>
                <a:cs typeface="MS Mincho"/>
              </a:rPr>
              <a:t>OK</a:t>
            </a:r>
            <a:r>
              <a:rPr lang="ja-JP" altLang="en-US" sz="1000" spc="-23">
                <a:solidFill>
                  <a:prstClr val="black"/>
                </a:solidFill>
                <a:latin typeface="ＭＳ Ｐゴシック" panose="020B0600070205080204" pitchFamily="34" charset="-128"/>
                <a:cs typeface="MS Mincho"/>
              </a:rPr>
              <a:t>です）</a:t>
            </a:r>
            <a:endParaRPr kumimoji="1" lang="ja-JP" altLang="en-US" sz="1000"/>
          </a:p>
        </p:txBody>
      </p:sp>
      <p:sp>
        <p:nvSpPr>
          <p:cNvPr id="27" name="テキスト ボックス 26">
            <a:extLst>
              <a:ext uri="{FF2B5EF4-FFF2-40B4-BE49-F238E27FC236}">
                <a16:creationId xmlns:a16="http://schemas.microsoft.com/office/drawing/2014/main" id="{63597EF6-1360-7C47-80EB-07B725FF328F}"/>
              </a:ext>
            </a:extLst>
          </p:cNvPr>
          <p:cNvSpPr txBox="1"/>
          <p:nvPr/>
        </p:nvSpPr>
        <p:spPr>
          <a:xfrm>
            <a:off x="3798969" y="7009760"/>
            <a:ext cx="1415772" cy="461665"/>
          </a:xfrm>
          <a:prstGeom prst="rect">
            <a:avLst/>
          </a:prstGeom>
          <a:noFill/>
        </p:spPr>
        <p:txBody>
          <a:bodyPr wrap="none" rtlCol="0">
            <a:spAutoFit/>
          </a:bodyPr>
          <a:lstStyle/>
          <a:p>
            <a:r>
              <a:rPr kumimoji="1" lang="ja-JP" altLang="en-US" sz="2400">
                <a:solidFill>
                  <a:srgbClr val="FF0000"/>
                </a:solidFill>
              </a:rPr>
              <a:t>作成方法</a:t>
            </a:r>
          </a:p>
        </p:txBody>
      </p:sp>
      <p:sp>
        <p:nvSpPr>
          <p:cNvPr id="28" name="角丸四角形 27">
            <a:extLst>
              <a:ext uri="{FF2B5EF4-FFF2-40B4-BE49-F238E27FC236}">
                <a16:creationId xmlns:a16="http://schemas.microsoft.com/office/drawing/2014/main" id="{F6BEDC43-B85A-A549-A709-43165B030777}"/>
              </a:ext>
            </a:extLst>
          </p:cNvPr>
          <p:cNvSpPr/>
          <p:nvPr/>
        </p:nvSpPr>
        <p:spPr>
          <a:xfrm>
            <a:off x="3759085" y="6981073"/>
            <a:ext cx="1495540" cy="51903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59170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TotalTime>
  <Words>296</Words>
  <Application>Microsoft Macintosh PowerPoint</Application>
  <PresentationFormat>ユーザー設定</PresentationFormat>
  <Paragraphs>55</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MS UI Gothic</vt:lpstr>
      <vt:lpstr>MS Mincho</vt:lpstr>
      <vt:lpstr>Arial</vt:lpstr>
      <vt:lpstr>Calibri</vt:lpstr>
      <vt:lpstr>Office Theme</vt:lpstr>
      <vt:lpstr>[○○○○○○講座]</vt:lpstr>
      <vt:lpstr>[所属講座名]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tsukagoshi</dc:creator>
  <cp:lastModifiedBy>Microsoft Office User</cp:lastModifiedBy>
  <cp:revision>22</cp:revision>
  <dcterms:created xsi:type="dcterms:W3CDTF">2021-04-16T14:33:28Z</dcterms:created>
  <dcterms:modified xsi:type="dcterms:W3CDTF">2021-05-14T09:07:07Z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2020-12-24T00:00:00Z</vt:filetime>
  </property>
  <property fmtid="{D5CDD505-2E9C-101B-9397-08002B2CF9AE}" pid="3" name="Creator">
    <vt:lpwstr>Microsoft® Word 2016</vt:lpwstr>
  </property>
  <property fmtid="{D5CDD505-2E9C-101B-9397-08002B2CF9AE}" pid="4" name="LastSaved">
    <vt:filetime>2021-04-16T00:00:00Z</vt:filetime>
  </property>
</Properties>
</file>